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8" r:id="rId3"/>
    <p:sldId id="257" r:id="rId4"/>
    <p:sldId id="259" r:id="rId5"/>
    <p:sldId id="262" r:id="rId6"/>
    <p:sldId id="263" r:id="rId7"/>
    <p:sldId id="267" r:id="rId8"/>
    <p:sldId id="264" r:id="rId9"/>
    <p:sldId id="265" r:id="rId10"/>
    <p:sldId id="260" r:id="rId11"/>
    <p:sldId id="266" r:id="rId12"/>
  </p:sldIdLst>
  <p:sldSz cx="12192000" cy="6858000"/>
  <p:notesSz cx="6858000" cy="12192000"/>
  <p:defaultTextStyle>
    <a:lvl1pPr marL="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Calibri" pitchFamily="2" charset="0"/>
        <a:ea typeface="SimSun" charset="0"/>
        <a:cs typeface="Times New Roman" pitchFamily="1" charset="0"/>
      </a:defRPr>
    </a:lvl1pPr>
    <a:lvl2pPr marL="4572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Calibri" pitchFamily="2" charset="0"/>
        <a:ea typeface="SimSun" charset="0"/>
        <a:cs typeface="Times New Roman" pitchFamily="1" charset="0"/>
      </a:defRPr>
    </a:lvl2pPr>
    <a:lvl3pPr marL="9144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Calibri" pitchFamily="2" charset="0"/>
        <a:ea typeface="SimSun" charset="0"/>
        <a:cs typeface="Times New Roman" pitchFamily="1" charset="0"/>
      </a:defRPr>
    </a:lvl3pPr>
    <a:lvl4pPr marL="13716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Calibri" pitchFamily="2" charset="0"/>
        <a:ea typeface="SimSun" charset="0"/>
        <a:cs typeface="Times New Roman" pitchFamily="1" charset="0"/>
      </a:defRPr>
    </a:lvl4pPr>
    <a:lvl5pPr marL="18288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Calibri" pitchFamily="2" charset="0"/>
        <a:ea typeface="SimSun" charset="0"/>
        <a:cs typeface="Times New Roman" pitchFamily="1" charset="0"/>
      </a:defRPr>
    </a:lvl5pPr>
    <a:lvl6pPr marL="22860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Calibri" pitchFamily="2" charset="0"/>
        <a:ea typeface="SimSun" charset="0"/>
        <a:cs typeface="Times New Roman" pitchFamily="1" charset="0"/>
      </a:defRPr>
    </a:lvl6pPr>
    <a:lvl7pPr marL="27432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Calibri" pitchFamily="2" charset="0"/>
        <a:ea typeface="SimSun" charset="0"/>
        <a:cs typeface="Times New Roman" pitchFamily="1" charset="0"/>
      </a:defRPr>
    </a:lvl7pPr>
    <a:lvl8pPr marL="32004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Calibri" pitchFamily="2" charset="0"/>
        <a:ea typeface="SimSun" charset="0"/>
        <a:cs typeface="Times New Roman" pitchFamily="1" charset="0"/>
      </a:defRPr>
    </a:lvl8pPr>
    <a:lvl9pPr marL="3657600" marR="0" indent="0" algn="l" defTabSz="457200">
      <a:lnSpc>
        <a:spcPct val="100000"/>
      </a:lnSpc>
      <a:spcBef>
        <a:spcPts val="0"/>
      </a:spcBef>
      <a:spcAft>
        <a:spcPts val="0"/>
      </a:spcAft>
      <a:buNone/>
      <a:tabLst/>
      <a:defRPr sz="1800" b="0" i="0" u="none" strike="noStrike" kern="1" spc="0" baseline="0">
        <a:solidFill>
          <a:schemeClr val="tx1"/>
        </a:solidFill>
        <a:effectLst/>
        <a:latin typeface="Calibri" pitchFamily="2" charset="0"/>
        <a:ea typeface="SimSun" charset="0"/>
        <a:cs typeface="Times New Roman" pitchFamily="1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0000FF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smNativeData">
      <pr:guideOptions xmlns:mc="http://schemas.openxmlformats.org/markup-compatibility/2006" xmlns:p14="http://schemas.microsoft.com/office/powerpoint/2010/main" xmlns:p15="http://schemas.microsoft.com/office/powerpoint/2012/main" xmlns:pr="smNativeData" xmlns="smNativeData" dt="1601540806" snapToGrid="1" snapToBorders="1" snapToGuides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Objects="1" showGuides="1">
      <p:cViewPr varScale="1">
        <p:scale>
          <a:sx n="79" d="100"/>
          <a:sy n="79" d="100"/>
        </p:scale>
        <p:origin x="77" y="13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" d="100"/>
        <a:sy n="13" d="100"/>
      </p:scale>
      <p:origin x="0" y="0"/>
    </p:cViewPr>
  </p:sorterViewPr>
  <p:notesViewPr>
    <p:cSldViewPr snapToObjects="1" showGuides="1">
      <p:cViewPr>
        <p:scale>
          <a:sx n="60" d="100"/>
          <a:sy n="60" d="100"/>
        </p:scale>
        <p:origin x="1772" y="209"/>
      </p:cViewPr>
      <p:guideLst/>
    </p:cSldViewPr>
  </p:notesViewPr>
  <p:gridSpacing cx="71755" cy="7175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xpJ1X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AUAABoNAABgRQAAJhYAABAAAAAmAAAACAAAAAEAAAAAAAAAMAAAABQAAAAAAAAAAAD//wAAAQAAAP//AAABAA=="/>
              </a:ext>
            </a:extLst>
          </p:cNvSpPr>
          <p:nvPr>
            <p:ph type="ctrTitle"/>
          </p:nvPr>
        </p:nvSpPr>
        <p:spPr>
          <a:xfrm>
            <a:off x="914400" y="2129790"/>
            <a:ext cx="10363200" cy="1470660"/>
          </a:xfr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SlideSubtitle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xpJ1X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QAsAAOgXAADAPwAAsCIAABAAAAAmAAAACAAAAAGAAAAAAAAAMAAAABQAAAAAAAAAAAD//wAAAQAAAP//AAABAA=="/>
              </a:ext>
            </a:extLst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t>Click to edit Master subtitle style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xpJ1X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BsnAAA/FQAAWSkAABAAAAAmAAAACAAAAAAAAAAAAAAAMAAAABQAAAAAAAAAAAD//wAAAQAAAP//AAABAA=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fld id="{30A6FCF7-B9DD-F30A-931E-4F5FB250651A}" type="datetime1">
              <a:t>30.09.2026</a:t>
            </a:fld>
            <a:endParaRPr/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xpJ1X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RkAABsnAABfMQAAWSk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xpJ1X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HsAf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TUAABsnAABARwAAWSk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fld id="{30A6A0B7-F9DD-F356-931E-0F03EE50655A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xpJ1X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LABAABARwAAuAgAABAAAAAmAAAACAAAAAAAAAAAAAAAMAAAABQAAAAAAAAAAAD//wAAAQAAAP//AAABAA=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xpJ1X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NgJAABARwAAsCUAABAAAAAmAAAACAAAAAAAAAAAAAAAMAAAABQAAAAAAAAAAAD//wAAAQAAAP//AAABAA=="/>
              </a:ext>
            </a:extLst>
          </p:cNvSpPr>
          <p:nvPr>
            <p:ph idx="1"/>
          </p:nvPr>
        </p:nvSpPr>
        <p:spPr/>
        <p:txBody>
          <a:bodyPr/>
          <a:lstStyle/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xpJ1X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BsnAAA/FQAAWSkAABAAAAAmAAAACAAAAAAAAAAAAAAAMAAAABQAAAAAAAAAAAD//wAAAQAAAP//AAABAA=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fld id="{30A6DA8A-C4DD-F32C-931E-327994506567}" type="datetime1">
              <a:t>30.09.2026</a:t>
            </a:fld>
            <a:endParaRPr/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xpJ1X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RkAABsnAABfMQAAWSk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xpJ1X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TUAABsnAABARwAAWSk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fld id="{30A68C37-79DD-F37A-931E-8F2FC25065DA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xpJ1X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7QUAABwbAACtRQAAfSMAABAAAAAmAAAACAAAAIGAAAAAAAAAMAAAABQAAAAAAAAAAAD//wAAAQAAAP//AAABAA=="/>
              </a:ext>
            </a:extLst>
          </p:cNvSpPr>
          <p:nvPr>
            <p:ph type="title"/>
          </p:nvPr>
        </p:nvSpPr>
        <p:spPr>
          <a:xfrm>
            <a:off x="963295" y="4406900"/>
            <a:ext cx="10363200" cy="1362075"/>
          </a:xfrm>
        </p:spPr>
        <p:txBody>
          <a:bodyPr vert="horz" wrap="square" numCol="1" spcCol="215900" anchor="t">
            <a:prstTxWarp prst="textNoShape">
              <a:avLst/>
            </a:prstTxWarp>
          </a:bodyPr>
          <a:lstStyle>
            <a:lvl1pPr algn="l">
              <a:defRPr sz="4000" b="1" cap="all"/>
            </a:lvl1pPr>
          </a:lstStyle>
          <a:p>
            <a:pPr>
              <a:defRPr cap="all"/>
            </a:pPr>
            <a:r>
              <a:t>Click to edit Master title style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xpJ1XxMAAAAlAAAAZAAAAA8BAAAAkAAAAEgAAACQAAAASAAAAAAAAAAC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7QUAAOERAACtRQAAHBsAABAAAAAmAAAACAAAAIGAAAAAAAAAMAAAABQAAAAAAAAAAAD//wAAAQAAAP//AAABAA=="/>
              </a:ext>
            </a:extLst>
          </p:cNvSpPr>
          <p:nvPr>
            <p:ph idx="1"/>
          </p:nvPr>
        </p:nvSpPr>
        <p:spPr>
          <a:xfrm>
            <a:off x="963295" y="2906395"/>
            <a:ext cx="10363200" cy="1500505"/>
          </a:xfrm>
        </p:spPr>
        <p:txBody>
          <a:bodyPr vert="horz" wrap="square" numCol="1" spcCol="215900" anchor="b">
            <a:prstTxWarp prst="textNoShape">
              <a:avLst/>
            </a:prstTxWarp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r>
              <a:t>Click to edit Master text styles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xpJ1X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BsnAAA/FQAAWSkAABAAAAAmAAAACAAAAAAAAAAAAAAAMAAAABQAAAAAAAAAAAD//wAAAQAAAP//AAABAA=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fld id="{30A68C61-2FDD-F37A-931E-D92FC250658C}" type="datetime1">
              <a:t>30.09.2026</a:t>
            </a:fld>
            <a:endParaRPr/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xpJ1X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RkAABsnAABfMQAAWSk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xpJ1X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TUAABsnAABARwAAWSk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fld id="{30A6C83F-71DD-F33E-931E-876B865065D2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xpJ1X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LABAABARwAAuAgAABAAAAAmAAAACAAAAAAAAAAAAAAAMAAAABQAAAAAAAAAAAD//wAAAQAAAP//AAABAA=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SlideText2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xpJ1X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NgJAADhJAAAsCUAABAAAAAmAAAACAAAAAGAAAAAAAAAMAAAABQAAAAAAAAAAAD//wAAAQAAAP//AAABAA=="/>
              </a:ext>
            </a:extLst>
          </p:cNvSpPr>
          <p:nvPr>
            <p:ph idx="1"/>
          </p:nvPr>
        </p:nvSpPr>
        <p:spPr>
          <a:xfrm>
            <a:off x="609600" y="1600200"/>
            <a:ext cx="5385435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SlideText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xpJ1X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HyYAANgJAABARwAAsCUAABAAAAAmAAAACAAAAAGAAAAAAAAAMAAAABQAAAAAAAAAAAD//wAAAQAAAP//AAABAA=="/>
              </a:ext>
            </a:extLst>
          </p:cNvSpPr>
          <p:nvPr>
            <p:ph idx="2"/>
          </p:nvPr>
        </p:nvSpPr>
        <p:spPr>
          <a:xfrm>
            <a:off x="6196965" y="1600200"/>
            <a:ext cx="5385435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5" name="DateTime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xpJ1X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BsnAAA/FQAAWSkAABAAAAAmAAAACAAAAAAAAAAAAAAAMAAAABQAAAAAAAAAAAD//wAAAQAAAP//AAABAA=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fld id="{30A68BAA-E4DD-F37D-931E-1228C5506547}" type="datetime1">
              <a:t>30.09.2026</a:t>
            </a:fld>
            <a:endParaRPr/>
          </a:p>
        </p:txBody>
      </p:sp>
      <p:sp>
        <p:nvSpPr>
          <p:cNvPr id="6" name="Footer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xpJ1X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RkAABsnAABfMQAAWSk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Number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xpJ1X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TUAABsnAABARwAAWSk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fld id="{30A6D711-5FDD-F321-931E-A974995065FC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xpJ1X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LABAABARwAAuAgAABAAAAAmAAAACAAAAAAAAAAAAAAAMAAAABQAAAAAAAAAAAD//wAAAQAAAP//AAABAA=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SlideText3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xpJ1XxMAAAAlAAAAZAAAAA8BAAAAkAAAAEgAAACQAAAASAAAAAAAAAAC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HEJAADjJAAAYQ0AABAAAAAmAAAACAAAAIGAAAAAAAAAMAAAABQAAAAAAAAAAAD//wAAAQAAAP//AAABAA=="/>
              </a:ext>
            </a:extLst>
          </p:cNvSpPr>
          <p:nvPr>
            <p:ph idx="1"/>
          </p:nvPr>
        </p:nvSpPr>
        <p:spPr>
          <a:xfrm>
            <a:off x="609600" y="1534795"/>
            <a:ext cx="5386705" cy="640080"/>
          </a:xfrm>
        </p:spPr>
        <p:txBody>
          <a:bodyPr vert="horz" wrap="square" numCol="1" spcCol="215900" anchor="b">
            <a:prstTxWarp prst="textNoShape">
              <a:avLst/>
            </a:prstTxWarp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t>Click to edit Master text styles</a:t>
            </a:r>
          </a:p>
        </p:txBody>
      </p:sp>
      <p:sp>
        <p:nvSpPr>
          <p:cNvPr id="4" name="SlideText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xpJ1X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GENAADjJAAAsCUAABAAAAAmAAAACAAAAAGAAAAAAAAAMAAAABQAAAAAAAAAAAD//wAAAQAAAP//AAABAA=="/>
              </a:ext>
            </a:extLst>
          </p:cNvSpPr>
          <p:nvPr>
            <p:ph idx="2"/>
          </p:nvPr>
        </p:nvSpPr>
        <p:spPr>
          <a:xfrm>
            <a:off x="609600" y="2174875"/>
            <a:ext cx="5386705" cy="395160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5" name="SlideText2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xpJ1XxMAAAAlAAAAZAAAAA8BAAAAkAAAAEgAAACQAAAASAAAAAAAAAAC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HSYAAHEJAABARwAAYQ0AABAAAAAmAAAACAAAAIGAAAAAAAAAMAAAABQAAAAAAAAAAAD//wAAAQAAAP//AAABAA=="/>
              </a:ext>
            </a:extLst>
          </p:cNvSpPr>
          <p:nvPr>
            <p:ph idx="3"/>
          </p:nvPr>
        </p:nvSpPr>
        <p:spPr>
          <a:xfrm>
            <a:off x="6195695" y="1534795"/>
            <a:ext cx="5386705" cy="640080"/>
          </a:xfrm>
        </p:spPr>
        <p:txBody>
          <a:bodyPr vert="horz" wrap="square" numCol="1" spcCol="215900" anchor="b">
            <a:prstTxWarp prst="textNoShape">
              <a:avLst/>
            </a:prstTxWarp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t>Click to edit Master text styles</a:t>
            </a:r>
          </a:p>
        </p:txBody>
      </p:sp>
      <p:sp>
        <p:nvSpPr>
          <p:cNvPr id="6" name="SlideText4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xpJ1X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HSYAAGENAABARwAAsCUAABAAAAAmAAAACAAAAAGAAAAAAAAAMAAAABQAAAAAAAAAAAD//wAAAQAAAP//AAABAA=="/>
              </a:ext>
            </a:extLst>
          </p:cNvSpPr>
          <p:nvPr>
            <p:ph idx="4"/>
          </p:nvPr>
        </p:nvSpPr>
        <p:spPr>
          <a:xfrm>
            <a:off x="6195695" y="2174875"/>
            <a:ext cx="5386705" cy="395160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7" name="DateTime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xpJ1X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BsnAAA/FQAAWSkAABAAAAAmAAAACAAAAAAAAAAAAAAAMAAAABQAAAAAAAAAAAD//wAAAQAAAP//AAABAA=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fld id="{30A6CCD2-9CDD-F33A-931E-6A6F8250653F}" type="datetime1">
              <a:t>30.09.2026</a:t>
            </a:fld>
            <a:endParaRPr/>
          </a:p>
        </p:txBody>
      </p:sp>
      <p:sp>
        <p:nvSpPr>
          <p:cNvPr id="8" name="Footer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xpJ1X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RkAABsnAABfMQAAWSk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Number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xpJ1X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TUAABsnAABARwAAWSk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fld id="{30A6C5E1-AFDD-F333-931E-59668B50650C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xpJ1X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LABAABARwAAuAgAABAAAAAmAAAACAAAAAAAAAAAAAAAMAAAABQAAAAAAAAAAAD//wAAAQAAAP//AAABAA=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DateTime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xpJ1X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BsnAAA/FQAAWSkAABAAAAAmAAAACAAAAAAAAAAAAAAAMAAAABQAAAAAAAAAAAD//wAAAQAAAP//AAABAA=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fld id="{30A6F72C-62DD-F301-931E-9454B95065C1}" type="datetime1">
              <a:t>30.09.2026</a:t>
            </a:fld>
            <a:endParaRPr/>
          </a:p>
        </p:txBody>
      </p:sp>
      <p:sp>
        <p:nvSpPr>
          <p:cNvPr id="4" name="Footer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xpJ1X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RkAABsnAABfMQAAWSk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Number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xpJ1X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TUAABsnAABARwAAWSk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fld id="{30A68B89-C7DD-F37D-931E-3128C5506564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Time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xpJ1X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w7IAE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BsnAAA/FQAAWSkAABAAAAAmAAAACAAAAAAAAAAAAAAAMAAAABQAAAAAAAAAAAD//wAAAQAAAP//AAABAA=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fld id="{30A6E80E-40DD-F31E-931E-B64BA65065E3}" type="datetime1">
              <a:t>30.09.2026</a:t>
            </a:fld>
            <a:endParaRPr/>
          </a:p>
        </p:txBody>
      </p:sp>
      <p:sp>
        <p:nvSpPr>
          <p:cNvPr id="3" name="Footer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xpJ1X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RkAABsnAABfMQAAWSk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Number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xpJ1X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TUAABsnAABARwAAWSk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fld id="{30A6CD3B-75DD-F33B-931E-836E835065D6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xpJ1XxMAAAAlAAAAZAAAAA8BAAAAkAAAAEgAAACQAAAASAAAAAAAAAAC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K4BAABtHAAA1AgAABAAAAAmAAAACAAAAIGAAAAAAAAAMAAAABQAAAAAAAAAAAD//wAAAQAAAP//AAABAA=="/>
              </a:ext>
            </a:extLst>
          </p:cNvSpPr>
          <p:nvPr>
            <p:ph type="title"/>
          </p:nvPr>
        </p:nvSpPr>
        <p:spPr>
          <a:xfrm>
            <a:off x="609600" y="273050"/>
            <a:ext cx="4011295" cy="1162050"/>
          </a:xfrm>
        </p:spPr>
        <p:txBody>
          <a:bodyPr vert="horz" wrap="square" numCol="1" spcCol="215900" anchor="b">
            <a:prstTxWarp prst="textNoShape">
              <a:avLst/>
            </a:prstTxWarp>
          </a:bodyPr>
          <a:lstStyle>
            <a:lvl1pPr algn="l">
              <a:defRPr sz="2000" b="1"/>
            </a:lvl1pPr>
          </a:lstStyle>
          <a:p>
            <a:r>
              <a:t>Click to edit Master title style</a:t>
            </a:r>
          </a:p>
        </p:txBody>
      </p:sp>
      <p:sp>
        <p:nvSpPr>
          <p:cNvPr id="3" name="SlideText2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xpJ1X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Ux0AAK4BAABARwAAsCUAABAAAAAmAAAACAAAAAGAAAAAAAAAMAAAABQAAAAAAAAAAAD//wAAAQAAAP//AAABAA=="/>
              </a:ext>
            </a:extLst>
          </p:cNvSpPr>
          <p:nvPr>
            <p:ph idx="1"/>
          </p:nvPr>
        </p:nvSpPr>
        <p:spPr>
          <a:xfrm>
            <a:off x="4766945" y="273050"/>
            <a:ext cx="6815455" cy="585343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SlideText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xpJ1X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NQIAABtHAAAsCUAABAAAAAmAAAACAAAAAGAAAAAAAAAMAAAABQAAAAAAAAAAAD//wAAAQAAAP//AAABAA=="/>
              </a:ext>
            </a:extLst>
          </p:cNvSpPr>
          <p:nvPr>
            <p:ph idx="2"/>
          </p:nvPr>
        </p:nvSpPr>
        <p:spPr>
          <a:xfrm>
            <a:off x="609600" y="1435100"/>
            <a:ext cx="4011295" cy="46913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t>Click to edit Master text styles</a:t>
            </a:r>
          </a:p>
        </p:txBody>
      </p:sp>
      <p:sp>
        <p:nvSpPr>
          <p:cNvPr id="5" name="DateTime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xpJ1X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BsnAAA/FQAAWSkAABAAAAAmAAAACAAAAAAAAAAAAAAAMAAAABQAAAAAAAAAAAD//wAAAQAAAP//AAABAA=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fld id="{30A6ADDF-91DD-F35B-931E-670EE3506532}" type="datetime1">
              <a:t>30.09.2026</a:t>
            </a:fld>
            <a:endParaRPr/>
          </a:p>
        </p:txBody>
      </p:sp>
      <p:sp>
        <p:nvSpPr>
          <p:cNvPr id="6" name="Footer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xpJ1X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HNwY0I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RkAABsnAABfMQAAWSk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Number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xpJ1X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TUAABsnAABARwAAWSk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fld id="{30A69D9C-D2DD-F36B-931E-243ED350657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xpJ1XxMAAAAlAAAAZAAAAA8BAAAAkAAAAEgAAACQAAAASAAAAAAAAAAC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sw4AAIgdAACzOwAABCEAABAAAAAmAAAACAAAAIGAAAAAAAAAMAAAABQAAAAAAAAAAAD//wAAAQAAAP//AAABAA=="/>
              </a:ext>
            </a:extLst>
          </p:cNvSpPr>
          <p:nvPr>
            <p:ph type="title"/>
          </p:nvPr>
        </p:nvSpPr>
        <p:spPr>
          <a:xfrm>
            <a:off x="2389505" y="4800600"/>
            <a:ext cx="7315200" cy="566420"/>
          </a:xfrm>
        </p:spPr>
        <p:txBody>
          <a:bodyPr vert="horz" wrap="square" numCol="1" spcCol="215900" anchor="b">
            <a:prstTxWarp prst="textNoShape">
              <a:avLst/>
            </a:prstTxWarp>
          </a:bodyPr>
          <a:lstStyle>
            <a:lvl1pPr algn="l">
              <a:defRPr sz="2000" b="1"/>
            </a:lvl1pPr>
          </a:lstStyle>
          <a:p>
            <a:r>
              <a:t>Click to edit Master title style</a:t>
            </a:r>
          </a:p>
        </p:txBody>
      </p:sp>
      <p:sp>
        <p:nvSpPr>
          <p:cNvPr id="3" name="SlideText2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xpJ1X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sw4AAMYDAACzOwAAFh0AABAAAAAmAAAACAAAAAGAAAAAAAAAMAAAABQAAAAAAAAAAAD//wAAAQAAAP//AAABAA=="/>
              </a:ext>
            </a:extLst>
          </p:cNvSpPr>
          <p:nvPr>
            <p:ph idx="1"/>
          </p:nvPr>
        </p:nvSpPr>
        <p:spPr>
          <a:xfrm>
            <a:off x="2389505" y="613410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t>Click to edit Master text styles</a:t>
            </a:r>
          </a:p>
        </p:txBody>
      </p:sp>
      <p:sp>
        <p:nvSpPr>
          <p:cNvPr id="4" name="SlideText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xpJ1X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sw4AAAQhAACzOwAA+CUAABAAAAAmAAAACAAAAAGAAAAAAAAAMAAAABQAAAAAAAAAAAD//wAAAQAAAP//AAABAA=="/>
              </a:ext>
            </a:extLst>
          </p:cNvSpPr>
          <p:nvPr>
            <p:ph idx="2"/>
          </p:nvPr>
        </p:nvSpPr>
        <p:spPr>
          <a:xfrm>
            <a:off x="2389505" y="5367020"/>
            <a:ext cx="7315200" cy="8051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t>Click to edit Master text styles</a:t>
            </a:r>
          </a:p>
        </p:txBody>
      </p:sp>
      <p:sp>
        <p:nvSpPr>
          <p:cNvPr id="5" name="DateTime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xpJ1X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BsnAAA/FQAAWSkAABAAAAAmAAAACAAAAAAAAAAAAAAAMAAAABQAAAAAAAAAAAD//wAAAQAAAP//AAABAA=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fld id="{30A6DCD4-9ADD-F32A-931E-6C7F92506539}" type="datetime1">
              <a:t>30.09.2026</a:t>
            </a:fld>
            <a:endParaRPr/>
          </a:p>
        </p:txBody>
      </p:sp>
      <p:sp>
        <p:nvSpPr>
          <p:cNvPr id="6" name="Footer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xpJ1X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RkAABsnAABfMQAAWSk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Number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xpJ1X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TUAABsnAABARwAAWSk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fld id="{30A6CB10-5EDD-F33D-931E-A868855065F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xpJ1X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G49IjE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LABAABARwAAuAgAABAAAAAmAAAACAAAAAAAAAAAAAAAMAAAABQAAAAAAAAAAAD//wAAAQAAAP//AAABAA==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xpJ1XxMAAAAlAAAAZAAAAA8BAAAAkAAAAEgAAACQAAAASAAAAAAAAAAAAAAAAQ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NgJAABARwAAsCUAABAAAAAmAAAACAAAAAIAAAAAAAAAMAAAABQAAAAAAAAAAAD//wAAAQAAAP//AAABAA=="/>
              </a:ext>
            </a:extLst>
          </p:cNvSpPr>
          <p:nvPr>
            <p:ph idx="1"/>
          </p:nvPr>
        </p:nvSpPr>
        <p:spPr/>
        <p:txBody>
          <a:bodyPr vert="vert" wrap="square" numCol="1" spcCol="215900" anchor="t">
            <a:prstTxWarp prst="textNoShape">
              <a:avLst/>
            </a:prstTxWarp>
          </a:bodyPr>
          <a:lstStyle/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xpJ1X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BsnAAA/FQAAWSkAABAAAAAmAAAACAAAAAAAAAAAAAAAMAAAABQAAAAAAAAAAAD//wAAAQAAAP//AAABAA=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fld id="{30A689DD-93DD-F37F-931E-652AC7506530}" type="datetime1">
              <a:t>30.09.2026</a:t>
            </a:fld>
            <a:endParaRPr/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xpJ1X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GE6c3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RkAABsnAABfMQAAWSk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xpJ1X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TUAABsnAABARwAAWSk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fld id="{30A6DE5E-10DD-F328-931E-E67D905065B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xpJ1XxMAAAAlAAAAZAAAAA8BAAAAkAAAAEgAAACQAAAASAAAAAAAAAACAAAAAQ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YDYAALABAABARwAAsCUAABAAAAAmAAAACAAAAIMAAAAAAAAAMAAAABQAAAAAAAAAAAD//wAAAQAAAP//AAABAA=="/>
              </a:ext>
            </a:extLst>
          </p:cNvSpPr>
          <p:nvPr>
            <p:ph type="title"/>
          </p:nvPr>
        </p:nvSpPr>
        <p:spPr>
          <a:xfrm>
            <a:off x="8839200" y="274320"/>
            <a:ext cx="2743200" cy="5852160"/>
          </a:xfrm>
        </p:spPr>
        <p:txBody>
          <a:bodyPr vert="vert" wrap="square" numCol="1" spcCol="215900" anchor="b">
            <a:prstTxWarp prst="textNoShape">
              <a:avLst/>
            </a:prstTxWarp>
          </a:bodyPr>
          <a:lstStyle/>
          <a:p>
            <a:r>
              <a:t>Click to edit Master title style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xpJ1XxMAAAAlAAAAZAAAAA8BAAAAkAAAAEgAAACQAAAASAAAAAAAAAAAAAAAAQ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LABAAAfNQAAsCUAABAAAAAmAAAACAAAAAMAAAAAAAAAMAAAABQAAAAAAAAAAAD//wAAAQAAAP//AAABAA=="/>
              </a:ext>
            </a:extLst>
          </p:cNvSpPr>
          <p:nvPr>
            <p:ph idx="1"/>
          </p:nvPr>
        </p:nvSpPr>
        <p:spPr>
          <a:xfrm>
            <a:off x="609600" y="274320"/>
            <a:ext cx="8025765" cy="5852160"/>
          </a:xfrm>
        </p:spPr>
        <p:txBody>
          <a:bodyPr vert="vert" wrap="square" numCol="1" spcCol="215900" anchor="t">
            <a:prstTxWarp prst="textNoShape">
              <a:avLst/>
            </a:prstTxWarp>
          </a:bodyPr>
          <a:lstStyle/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xpJ1X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BsnAAA/FQAAWSkAABAAAAAmAAAACAAAAAAAAAAAAAAAMAAAABQAAAAAAAAAAAD//wAAAQAAAP//AAABAA=="/>
              </a:ext>
            </a:extLst>
          </p:cNvSpPr>
          <p:nvPr>
            <p:ph type="dt" sz="quarter" idx="10"/>
          </p:nvPr>
        </p:nvSpPr>
        <p:spPr/>
        <p:txBody>
          <a:bodyPr/>
          <a:lstStyle/>
          <a:p>
            <a:fld id="{30A690BE-F0DD-F366-931E-0633DE506553}" type="datetime1">
              <a:t>30.09.2026</a:t>
            </a:fld>
            <a:endParaRPr/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xpJ1X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RkAABsnAABfMQAAWSkAABAAAAAmAAAACAAAAAAAAAAAAAAAMAAAABQAAAAAAAAAAAD//wAAAQAAAP//AAABAA==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xpJ1X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TUAABsnAABARwAAWSkAABAAAAAmAAAACAAAAAAAAAAAAAAAMAAAABQAAAAAAAAAAAD//wAAAQAAAP//AAABAA==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fld id="{30A6A6F6-B8DD-F350-931E-4E05E850651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Default desig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xpJ1X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HsAf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LABAABARwAAuAgAABAAAAAmAAAACAAAAP//////////MAAAABQAAAAAAAAAAAD//wAAAQAAAP//AAABAA=="/>
              </a:ext>
            </a:extLst>
          </p:cNvSpPr>
          <p:nvPr>
            <p:ph type="title"/>
          </p:nvPr>
        </p:nvSpPr>
        <p:spPr>
          <a:xfrm>
            <a:off x="609600" y="274320"/>
            <a:ext cx="10972800" cy="1143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ctr">
            <a:prstTxWarp prst="textNoShape">
              <a:avLst/>
            </a:prstTxWarp>
          </a:bodyPr>
          <a:lstStyle/>
          <a:p>
            <a:r>
              <a:t>Click to edit Master title style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xpJ1X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HsAf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NgJAABARwAAsCUAABAAAAAmAAAACAAAAP//////////MAAAABQAAAAAAAAAAAD//wAAAQAAAP//AAABAA=="/>
              </a:ext>
            </a:extLst>
          </p:cNvSpPr>
          <p:nvPr>
            <p:ph type="body" idx="1"/>
          </p:nvPr>
        </p:nvSpPr>
        <p:spPr>
          <a:xfrm>
            <a:off x="609600" y="1600200"/>
            <a:ext cx="10972800" cy="452628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>
            <a:prstTxWarp prst="textNoShape">
              <a:avLst/>
            </a:prstTxWarp>
          </a:bodyPr>
          <a:lstStyle/>
          <a:p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DateTime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xpJ1X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HsAf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BsnAAA/FQAAWSkAABAAAAAmAAAACAAAAP//////////MAAAABQAAAAAAAAAAAD//wAAAQAAAP//AAABAA=="/>
              </a:ext>
            </a:extLst>
          </p:cNvSpPr>
          <p:nvPr>
            <p:ph type="dt" sz="quarter" idx="2"/>
          </p:nvPr>
        </p:nvSpPr>
        <p:spPr>
          <a:xfrm>
            <a:off x="609600" y="6356985"/>
            <a:ext cx="2844165" cy="36449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ctr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fld id="{30A69B81-CFDD-F36D-931E-3938D550656C}" type="datetime1">
              <a:t>30.09.2026</a:t>
            </a:fld>
            <a:endParaRPr/>
          </a:p>
        </p:txBody>
      </p:sp>
      <p:sp>
        <p:nvSpPr>
          <p:cNvPr id="5" name="Footer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xpJ1X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RkAABsnAABfMQAAWSkAABAAAAAmAAAACAAAAP//////////MAAAABQAAAAAAAAAAAD//wAAAQAAAP//AAABAA=="/>
              </a:ext>
            </a:extLst>
          </p:cNvSpPr>
          <p:nvPr>
            <p:ph type="ftr" sz="quarter" idx="3"/>
          </p:nvPr>
        </p:nvSpPr>
        <p:spPr>
          <a:xfrm>
            <a:off x="4166235" y="6356985"/>
            <a:ext cx="3859530" cy="36449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ctr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endParaRPr/>
          </a:p>
        </p:txBody>
      </p:sp>
      <p:sp>
        <p:nvSpPr>
          <p:cNvPr id="6" name="SlideNumberArea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xpJ1X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P////8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TUAABsnAABARwAAWSkAABAAAAAmAAAACAAAAP//////////MAAAABQAAAAAAAAAAAD//wAAAQAAAP//AAABAA=="/>
              </a:ext>
            </a:extLst>
          </p:cNvSpPr>
          <p:nvPr>
            <p:ph type="sldNum" sz="quarter" idx="4"/>
          </p:nvPr>
        </p:nvSpPr>
        <p:spPr>
          <a:xfrm>
            <a:off x="8738235" y="6356985"/>
            <a:ext cx="2844165" cy="36449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ctr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0A6F46F-21DD-F302-931E-D757BA506582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marR="0" indent="0" algn="ctr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4400" b="0" i="0" u="none" strike="noStrike" kern="1" spc="0" baseline="0">
          <a:solidFill>
            <a:schemeClr val="tx2"/>
          </a:solidFill>
          <a:effectLst/>
          <a:latin typeface="Calibri" pitchFamily="2" charset="0"/>
          <a:ea typeface="SimSun" charset="0"/>
          <a:cs typeface="Times New Roman" pitchFamily="1" charset="0"/>
        </a:defRPr>
      </a:lvl1pPr>
      <a:lvl2pPr marL="4572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Calibri" pitchFamily="2" charset="0"/>
          <a:ea typeface="SimSun" charset="0"/>
          <a:cs typeface="Times New Roman" pitchFamily="1" charset="0"/>
        </a:defRPr>
      </a:lvl2pPr>
      <a:lvl3pPr marL="9144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Calibri" pitchFamily="2" charset="0"/>
          <a:ea typeface="SimSun" charset="0"/>
          <a:cs typeface="Times New Roman" pitchFamily="1" charset="0"/>
        </a:defRPr>
      </a:lvl3pPr>
      <a:lvl4pPr marL="13716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Calibri" pitchFamily="2" charset="0"/>
          <a:ea typeface="SimSun" charset="0"/>
          <a:cs typeface="Times New Roman" pitchFamily="1" charset="0"/>
        </a:defRPr>
      </a:lvl4pPr>
      <a:lvl5pPr marL="18288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Calibri" pitchFamily="2" charset="0"/>
          <a:ea typeface="SimSun" charset="0"/>
          <a:cs typeface="Times New Roman" pitchFamily="1" charset="0"/>
        </a:defRPr>
      </a:lvl5pPr>
      <a:lvl6pPr marL="22860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Calibri" pitchFamily="2" charset="0"/>
          <a:ea typeface="SimSun" charset="0"/>
          <a:cs typeface="Times New Roman" pitchFamily="1" charset="0"/>
        </a:defRPr>
      </a:lvl6pPr>
      <a:lvl7pPr marL="27432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Calibri" pitchFamily="2" charset="0"/>
          <a:ea typeface="SimSun" charset="0"/>
          <a:cs typeface="Times New Roman" pitchFamily="1" charset="0"/>
        </a:defRPr>
      </a:lvl7pPr>
      <a:lvl8pPr marL="32004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Calibri" pitchFamily="2" charset="0"/>
          <a:ea typeface="SimSun" charset="0"/>
          <a:cs typeface="Times New Roman" pitchFamily="1" charset="0"/>
        </a:defRPr>
      </a:lvl8pPr>
      <a:lvl9pPr marL="36576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Calibri" pitchFamily="2" charset="0"/>
          <a:ea typeface="SimSun" charset="0"/>
          <a:cs typeface="Times New Roman" pitchFamily="1" charset="0"/>
        </a:defRPr>
      </a:lvl9pPr>
    </p:titleStyle>
    <p:bodyStyle>
      <a:lvl1pPr marL="342900" marR="0" indent="-3429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3200" b="0" i="0" u="none" strike="noStrike" kern="1" spc="0" baseline="0">
          <a:solidFill>
            <a:schemeClr val="tx1"/>
          </a:solidFill>
          <a:effectLst/>
          <a:latin typeface="Calibri" pitchFamily="2" charset="0"/>
          <a:ea typeface="SimSun" charset="0"/>
          <a:cs typeface="Times New Roman" pitchFamily="1" charset="0"/>
        </a:defRPr>
      </a:lvl1pPr>
      <a:lvl2pPr marL="742950" marR="0" indent="-28575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–"/>
        <a:tabLst/>
        <a:defRPr sz="2800" b="0" i="0" u="none" strike="noStrike" kern="1" spc="0" baseline="0">
          <a:solidFill>
            <a:schemeClr val="tx1"/>
          </a:solidFill>
          <a:effectLst/>
          <a:latin typeface="Calibri" pitchFamily="2" charset="0"/>
          <a:ea typeface="SimSun" charset="0"/>
          <a:cs typeface="Times New Roman" pitchFamily="1" charset="0"/>
        </a:defRPr>
      </a:lvl2pPr>
      <a:lvl3pPr marL="1143000" marR="0" indent="-2286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400" b="0" i="0" u="none" strike="noStrike" kern="1" spc="0" baseline="0">
          <a:solidFill>
            <a:schemeClr val="tx1"/>
          </a:solidFill>
          <a:effectLst/>
          <a:latin typeface="Calibri" pitchFamily="2" charset="0"/>
          <a:ea typeface="SimSun" charset="0"/>
          <a:cs typeface="Times New Roman" pitchFamily="1" charset="0"/>
        </a:defRPr>
      </a:lvl3pPr>
      <a:lvl4pPr marL="1600200" marR="0" indent="-2286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–"/>
        <a:tabLst/>
        <a:defRPr sz="2000" b="0" i="0" u="none" strike="noStrike" kern="1" spc="0" baseline="0">
          <a:solidFill>
            <a:schemeClr val="tx1"/>
          </a:solidFill>
          <a:effectLst/>
          <a:latin typeface="Calibri" pitchFamily="2" charset="0"/>
          <a:ea typeface="SimSun" charset="0"/>
          <a:cs typeface="Times New Roman" pitchFamily="1" charset="0"/>
        </a:defRPr>
      </a:lvl4pPr>
      <a:lvl5pPr marL="2057400" marR="0" indent="-2286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»"/>
        <a:tabLst/>
        <a:defRPr sz="2000" b="0" i="0" u="none" strike="noStrike" kern="1" spc="0" baseline="0">
          <a:solidFill>
            <a:schemeClr val="tx1"/>
          </a:solidFill>
          <a:effectLst/>
          <a:latin typeface="Calibri" pitchFamily="2" charset="0"/>
          <a:ea typeface="SimSun" charset="0"/>
          <a:cs typeface="Times New Roman" pitchFamily="1" charset="0"/>
        </a:defRPr>
      </a:lvl5pPr>
      <a:lvl6pPr marL="2514600" marR="0" indent="-2286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spc="0" baseline="0">
          <a:solidFill>
            <a:schemeClr val="tx1"/>
          </a:solidFill>
          <a:effectLst/>
          <a:latin typeface="Calibri" pitchFamily="2" charset="0"/>
          <a:ea typeface="SimSun" charset="0"/>
          <a:cs typeface="Times New Roman" pitchFamily="1" charset="0"/>
        </a:defRPr>
      </a:lvl6pPr>
      <a:lvl7pPr marL="2971800" marR="0" indent="-2286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spc="0" baseline="0">
          <a:solidFill>
            <a:schemeClr val="tx1"/>
          </a:solidFill>
          <a:effectLst/>
          <a:latin typeface="Calibri" pitchFamily="2" charset="0"/>
          <a:ea typeface="SimSun" charset="0"/>
          <a:cs typeface="Times New Roman" pitchFamily="1" charset="0"/>
        </a:defRPr>
      </a:lvl7pPr>
      <a:lvl8pPr marL="3429000" marR="0" indent="-2286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spc="0" baseline="0">
          <a:solidFill>
            <a:schemeClr val="tx1"/>
          </a:solidFill>
          <a:effectLst/>
          <a:latin typeface="Calibri" pitchFamily="2" charset="0"/>
          <a:ea typeface="SimSun" charset="0"/>
          <a:cs typeface="Times New Roman" pitchFamily="1" charset="0"/>
        </a:defRPr>
      </a:lvl8pPr>
      <a:lvl9pPr marL="3886200" marR="0" indent="-228600" algn="l" defTabSz="45720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Char char="•"/>
        <a:tabLst/>
        <a:defRPr sz="2000" b="0" i="0" u="none" strike="noStrike" kern="1" spc="0" baseline="0">
          <a:solidFill>
            <a:schemeClr val="tx1"/>
          </a:solidFill>
          <a:effectLst/>
          <a:latin typeface="Calibri" pitchFamily="2" charset="0"/>
          <a:ea typeface="SimSun" charset="0"/>
          <a:cs typeface="Times New Roman" pitchFamily="1" charset="0"/>
        </a:defRPr>
      </a:lvl9pPr>
    </p:bodyStyle>
    <p:otherStyle>
      <a:lvl1pPr marL="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Calibri" pitchFamily="2" charset="0"/>
          <a:ea typeface="SimSun" charset="0"/>
          <a:cs typeface="Times New Roman" pitchFamily="1" charset="0"/>
        </a:defRPr>
      </a:lvl1pPr>
      <a:lvl2pPr marL="4572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Calibri" pitchFamily="2" charset="0"/>
          <a:ea typeface="SimSun" charset="0"/>
          <a:cs typeface="Times New Roman" pitchFamily="1" charset="0"/>
        </a:defRPr>
      </a:lvl2pPr>
      <a:lvl3pPr marL="9144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Calibri" pitchFamily="2" charset="0"/>
          <a:ea typeface="SimSun" charset="0"/>
          <a:cs typeface="Times New Roman" pitchFamily="1" charset="0"/>
        </a:defRPr>
      </a:lvl3pPr>
      <a:lvl4pPr marL="13716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Calibri" pitchFamily="2" charset="0"/>
          <a:ea typeface="SimSun" charset="0"/>
          <a:cs typeface="Times New Roman" pitchFamily="1" charset="0"/>
        </a:defRPr>
      </a:lvl4pPr>
      <a:lvl5pPr marL="18288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Calibri" pitchFamily="2" charset="0"/>
          <a:ea typeface="SimSun" charset="0"/>
          <a:cs typeface="Times New Roman" pitchFamily="1" charset="0"/>
        </a:defRPr>
      </a:lvl5pPr>
      <a:lvl6pPr marL="22860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Calibri" pitchFamily="2" charset="0"/>
          <a:ea typeface="SimSun" charset="0"/>
          <a:cs typeface="Times New Roman" pitchFamily="1" charset="0"/>
        </a:defRPr>
      </a:lvl6pPr>
      <a:lvl7pPr marL="27432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Calibri" pitchFamily="2" charset="0"/>
          <a:ea typeface="SimSun" charset="0"/>
          <a:cs typeface="Times New Roman" pitchFamily="1" charset="0"/>
        </a:defRPr>
      </a:lvl7pPr>
      <a:lvl8pPr marL="32004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Calibri" pitchFamily="2" charset="0"/>
          <a:ea typeface="SimSun" charset="0"/>
          <a:cs typeface="Times New Roman" pitchFamily="1" charset="0"/>
        </a:defRPr>
      </a:lvl8pPr>
      <a:lvl9pPr marL="3657600" marR="0" indent="0" algn="l" defTabSz="457200">
        <a:lnSpc>
          <a:spcPct val="100000"/>
        </a:lnSpc>
        <a:spcBef>
          <a:spcPts val="0"/>
        </a:spcBef>
        <a:spcAft>
          <a:spcPts val="0"/>
        </a:spcAft>
        <a:buNone/>
        <a:tabLst/>
        <a:defRPr sz="1800" b="0" i="0" u="none" strike="noStrike" kern="1" spc="0" baseline="0">
          <a:solidFill>
            <a:schemeClr val="tx1"/>
          </a:solidFill>
          <a:effectLst/>
          <a:latin typeface="Calibri" pitchFamily="2" charset="0"/>
          <a:ea typeface="SimSun" charset="0"/>
          <a:cs typeface="Times New Roman" pitchFamily="1" charset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studiesinenglish.med.bg.ac.rs/moodle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studiesinenglish.med.bg.ac.rs/courses/fifth-year/surgery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mailto:drmiroslav@gmail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xpJ1X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AUAABoNAABgRQAAJhYAABAAAAAmAAAACAAAAAAAAAAAAAAAMAAAABQAAAAAAAAAAAD//wAAAQAAAP//AAABAA=="/>
              </a:ext>
            </a:extLst>
          </p:cNvSpPr>
          <p:nvPr>
            <p:ph type="ctrTitle"/>
          </p:nvPr>
        </p:nvSpPr>
        <p:spPr/>
        <p:txBody>
          <a:bodyPr/>
          <a:lstStyle/>
          <a:p>
            <a:r>
              <a:rPr dirty="0"/>
              <a:t>Course in Surgery, IX semester 20</a:t>
            </a:r>
            <a:r>
              <a:rPr lang="sr-Latn-RS" dirty="0"/>
              <a:t>26</a:t>
            </a:r>
            <a:r>
              <a:rPr dirty="0"/>
              <a:t>/2</a:t>
            </a:r>
            <a:r>
              <a:rPr lang="sr-Latn-RS" dirty="0"/>
              <a:t>7</a:t>
            </a:r>
            <a:endParaRPr dirty="0"/>
          </a:p>
        </p:txBody>
      </p:sp>
      <p:sp>
        <p:nvSpPr>
          <p:cNvPr id="3" name="SlideSubtitle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xpJ1X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QAsAAOgXAADAPwAAsCIAABAAAAAmAAAACAAAAAAAAAAAAAAAMAAAABQAAAAAAAAAAAD//wAAAQAAAP//AAABAA=="/>
              </a:ext>
            </a:extLst>
          </p:cNvSpPr>
          <p:nvPr>
            <p:ph type="subTitle" idx="1"/>
          </p:nvPr>
        </p:nvSpPr>
        <p:spPr/>
        <p:txBody>
          <a:bodyPr/>
          <a:lstStyle/>
          <a:p>
            <a:r>
              <a:rPr dirty="0"/>
              <a:t>University of Belgrade, </a:t>
            </a:r>
            <a:r>
              <a:rPr lang="sr-Latn-RS" dirty="0"/>
              <a:t>Faculty</a:t>
            </a:r>
            <a:r>
              <a:rPr dirty="0"/>
              <a:t> of medicine</a:t>
            </a:r>
          </a:p>
          <a:p>
            <a:r>
              <a:rPr dirty="0"/>
              <a:t>Chair for Surgery and </a:t>
            </a:r>
            <a:r>
              <a:rPr lang="sr-Latn-RS" dirty="0"/>
              <a:t>A</a:t>
            </a:r>
            <a:r>
              <a:rPr dirty="0" err="1"/>
              <a:t>nesthesiology</a:t>
            </a:r>
            <a:endParaRPr dirty="0"/>
          </a:p>
        </p:txBody>
      </p:sp>
      <p:pic>
        <p:nvPicPr>
          <p:cNvPr id="1026" name="Picture 2" descr="University of Belgrade - Faculty of Medicine: Studies in English">
            <a:extLst>
              <a:ext uri="{FF2B5EF4-FFF2-40B4-BE49-F238E27FC236}">
                <a16:creationId xmlns:a16="http://schemas.microsoft.com/office/drawing/2014/main" id="{30175D11-EFF3-B93A-1D8A-AE6559BC20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925" y="415289"/>
            <a:ext cx="2921454" cy="1076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2"/>
          <p:cNvSpPr txBox="1"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xpJ1XxMAAAAlAAAAEg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BAAAAAAAAADMzmQ0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IEHAAD/fwAA/38AAAAAAAAJAAAABAAAAPYB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DMzmQZ/f38AgICAA8zMzADAwP8Af39/AAAAAAAAAAAAAAAAAAAAAAAAAAAAIQAAABgAAAAUAAAAnwYAAGcZAABrRAAAMiQAABAAAAAmAAAACAAAAP//////////MAAAABQAAAAAAAAAAAD//wAAAQAAAP//AAABAA=="/>
              </a:ext>
            </a:extLst>
          </p:cNvSpPr>
          <p:nvPr/>
        </p:nvSpPr>
        <p:spPr>
          <a:xfrm>
            <a:off x="1076325" y="4799330"/>
            <a:ext cx="10045700" cy="1754505"/>
          </a:xfrm>
          <a:prstGeom prst="rect">
            <a:avLst/>
          </a:prstGeom>
          <a:ln>
            <a:solidFill>
              <a:srgbClr val="00B050"/>
            </a:solidFill>
            <a:headEnd type="none"/>
            <a:tailEnd type="none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numCol="1" spcCol="215900" anchor="t"/>
          <a:lstStyle/>
          <a:p>
            <a:pPr algn="r">
              <a:defRPr sz="2400"/>
            </a:pPr>
            <a:r>
              <a:rPr sz="8000" dirty="0">
                <a:solidFill>
                  <a:schemeClr val="tx1"/>
                </a:solidFill>
              </a:rPr>
              <a:t>X</a:t>
            </a:r>
            <a:r>
              <a:rPr dirty="0">
                <a:solidFill>
                  <a:schemeClr val="tx1"/>
                </a:solidFill>
              </a:rPr>
              <a:t> </a:t>
            </a:r>
          </a:p>
          <a:p>
            <a:pPr algn="r">
              <a:defRPr sz="2400"/>
            </a:pPr>
            <a:r>
              <a:rPr dirty="0">
                <a:solidFill>
                  <a:schemeClr val="tx1"/>
                </a:solidFill>
              </a:rPr>
              <a:t>semester</a:t>
            </a:r>
          </a:p>
        </p:txBody>
      </p:sp>
      <p:sp>
        <p:nvSpPr>
          <p:cNvPr id="4" name="Textbox1"/>
          <p:cNvSpPr txBox="1"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xpJ1XxMAAAAlAAAAEg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BAAAAAAAAADMzmQ0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IEH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u+DjBf///wEAAAAAAAAAAAAAAAAAAAAAAAAAAAAAAAAAAAAAAAAAADMzmQZ/f38AgICAA8zMzADAwP8Af39/AAAAAAAAAAAAAAAAAAAAAAAAAAAAIQAAABgAAAAUAAAAnwYAAM0MAABrRAAARxgAABAAAAAmAAAACAAAAP//////////MAAAABQAAAAAAAAAAAD//wAAAQAAAP//AAABAA=="/>
              </a:ext>
            </a:extLst>
          </p:cNvSpPr>
          <p:nvPr/>
        </p:nvSpPr>
        <p:spPr>
          <a:xfrm>
            <a:off x="1073150" y="1850390"/>
            <a:ext cx="10045700" cy="2766061"/>
          </a:xfrm>
          <a:prstGeom prst="rect">
            <a:avLst/>
          </a:prstGeom>
          <a:ln>
            <a:solidFill>
              <a:srgbClr val="00B050"/>
            </a:solidFill>
            <a:headEnd type="none"/>
            <a:tailEnd type="none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numCol="1" spcCol="215900" anchor="t"/>
          <a:lstStyle/>
          <a:p>
            <a:pPr algn="r">
              <a:defRPr sz="2400"/>
            </a:pPr>
            <a:r>
              <a:rPr sz="8000" dirty="0">
                <a:solidFill>
                  <a:srgbClr val="0070C0"/>
                </a:solidFill>
              </a:rPr>
              <a:t>IX</a:t>
            </a:r>
            <a:r>
              <a:rPr dirty="0"/>
              <a:t> </a:t>
            </a:r>
            <a:br>
              <a:rPr dirty="0"/>
            </a:br>
            <a:r>
              <a:rPr dirty="0">
                <a:solidFill>
                  <a:srgbClr val="0070C0"/>
                </a:solidFill>
              </a:rPr>
              <a:t>semester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xpJ1X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NMB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NgJAABARwAAsCUAABAAAAAmAAAACAAAAAAAAAAAAAAAMAAAABQAAAAAAAAAAAD//wAAAQAAAP//AAABAA=="/>
              </a:ext>
            </a:extLst>
          </p:cNvSpPr>
          <p:nvPr>
            <p:ph type="body" idx="1"/>
          </p:nvPr>
        </p:nvSpPr>
        <p:spPr>
          <a:xfrm>
            <a:off x="609600" y="1132840"/>
            <a:ext cx="10972800" cy="4526280"/>
          </a:xfrm>
        </p:spPr>
        <p:txBody>
          <a:bodyPr/>
          <a:lstStyle/>
          <a:p>
            <a:r>
              <a:rPr dirty="0"/>
              <a:t>Course in surgery has several sub</a:t>
            </a:r>
            <a:r>
              <a:rPr lang="sr-Latn-RS" dirty="0"/>
              <a:t>-</a:t>
            </a:r>
            <a:r>
              <a:rPr dirty="0"/>
              <a:t>courses</a:t>
            </a:r>
            <a:r>
              <a:rPr lang="sr-Latn-RS" dirty="0"/>
              <a:t/>
            </a:r>
            <a:br>
              <a:rPr lang="sr-Latn-RS" dirty="0"/>
            </a:br>
            <a:endParaRPr sz="1800" dirty="0"/>
          </a:p>
          <a:p>
            <a:pPr lvl="1">
              <a:defRPr>
                <a:solidFill>
                  <a:schemeClr val="accent2"/>
                </a:solidFill>
              </a:defRPr>
            </a:pPr>
            <a:r>
              <a:rPr dirty="0">
                <a:solidFill>
                  <a:srgbClr val="0070C0"/>
                </a:solidFill>
              </a:rPr>
              <a:t>Anesthesiology</a:t>
            </a:r>
            <a:r>
              <a:rPr lang="sr-Latn-RS" dirty="0">
                <a:solidFill>
                  <a:srgbClr val="0070C0"/>
                </a:solidFill>
              </a:rPr>
              <a:t> (including simulations)</a:t>
            </a:r>
            <a:endParaRPr dirty="0">
              <a:solidFill>
                <a:srgbClr val="0070C0"/>
              </a:solidFill>
            </a:endParaRPr>
          </a:p>
          <a:p>
            <a:pPr lvl="1">
              <a:defRPr>
                <a:solidFill>
                  <a:schemeClr val="accent2"/>
                </a:solidFill>
              </a:defRPr>
            </a:pPr>
            <a:r>
              <a:rPr dirty="0">
                <a:solidFill>
                  <a:srgbClr val="0070C0"/>
                </a:solidFill>
              </a:rPr>
              <a:t>General </a:t>
            </a:r>
            <a:r>
              <a:rPr lang="sr-Latn-RS" dirty="0">
                <a:solidFill>
                  <a:srgbClr val="0070C0"/>
                </a:solidFill>
              </a:rPr>
              <a:t>&amp; </a:t>
            </a:r>
            <a:r>
              <a:rPr dirty="0">
                <a:solidFill>
                  <a:srgbClr val="0070C0"/>
                </a:solidFill>
              </a:rPr>
              <a:t>Digestive surgery</a:t>
            </a:r>
            <a:endParaRPr lang="sr-Latn-RS" dirty="0">
              <a:solidFill>
                <a:srgbClr val="0070C0"/>
              </a:solidFill>
            </a:endParaRPr>
          </a:p>
          <a:p>
            <a:pPr lvl="1">
              <a:defRPr>
                <a:solidFill>
                  <a:schemeClr val="accent2"/>
                </a:solidFill>
              </a:defRPr>
            </a:pPr>
            <a:r>
              <a:rPr lang="sr-Latn-RS" dirty="0">
                <a:solidFill>
                  <a:srgbClr val="0070C0"/>
                </a:solidFill>
              </a:rPr>
              <a:t>Thoracic surgery</a:t>
            </a:r>
            <a:endParaRPr dirty="0">
              <a:solidFill>
                <a:srgbClr val="0070C0"/>
              </a:solidFill>
            </a:endParaRPr>
          </a:p>
          <a:p>
            <a:pPr lvl="1">
              <a:defRPr>
                <a:solidFill>
                  <a:schemeClr val="accent2"/>
                </a:solidFill>
              </a:defRPr>
            </a:pPr>
            <a:r>
              <a:rPr dirty="0">
                <a:solidFill>
                  <a:srgbClr val="0070C0"/>
                </a:solidFill>
              </a:rPr>
              <a:t>Cardi</a:t>
            </a:r>
            <a:r>
              <a:rPr lang="sr-Latn-RS" dirty="0">
                <a:solidFill>
                  <a:srgbClr val="0070C0"/>
                </a:solidFill>
              </a:rPr>
              <a:t>ac and V</a:t>
            </a:r>
            <a:r>
              <a:rPr dirty="0" err="1">
                <a:solidFill>
                  <a:srgbClr val="0070C0"/>
                </a:solidFill>
              </a:rPr>
              <a:t>ascular</a:t>
            </a:r>
            <a:r>
              <a:rPr dirty="0">
                <a:solidFill>
                  <a:srgbClr val="0070C0"/>
                </a:solidFill>
              </a:rPr>
              <a:t> surgery</a:t>
            </a:r>
            <a:endParaRPr lang="sr-Latn-RS" dirty="0">
              <a:solidFill>
                <a:srgbClr val="0070C0"/>
              </a:solidFill>
            </a:endParaRPr>
          </a:p>
          <a:p>
            <a:pPr lvl="1">
              <a:defRPr>
                <a:solidFill>
                  <a:schemeClr val="accent2"/>
                </a:solidFill>
              </a:defRPr>
            </a:pPr>
            <a:r>
              <a:rPr lang="sr-Latn-RS" dirty="0">
                <a:solidFill>
                  <a:srgbClr val="0070C0"/>
                </a:solidFill>
              </a:rPr>
              <a:t>Plastic surgery</a:t>
            </a:r>
            <a:endParaRPr dirty="0">
              <a:solidFill>
                <a:srgbClr val="0070C0"/>
              </a:solidFill>
            </a:endParaRPr>
          </a:p>
          <a:p>
            <a:pPr lvl="1"/>
            <a:endParaRPr dirty="0"/>
          </a:p>
          <a:p>
            <a:pPr lvl="1"/>
            <a:endParaRPr lang="sr-Latn-RS" dirty="0"/>
          </a:p>
          <a:p>
            <a:pPr lvl="1"/>
            <a:r>
              <a:rPr dirty="0"/>
              <a:t>Orthopedic surgery, neurosurgery, plastic, endocrine, </a:t>
            </a:r>
            <a:r>
              <a:rPr lang="sr-Latn-RS" dirty="0"/>
              <a:t/>
            </a:r>
            <a:br>
              <a:rPr lang="sr-Latn-RS" dirty="0"/>
            </a:br>
            <a:r>
              <a:rPr dirty="0"/>
              <a:t>urology, pediatric, </a:t>
            </a:r>
            <a:br>
              <a:rPr dirty="0"/>
            </a:br>
            <a:r>
              <a:rPr dirty="0"/>
              <a:t>surgical oncology...</a:t>
            </a:r>
          </a:p>
          <a:p>
            <a:endParaRPr dirty="0"/>
          </a:p>
        </p:txBody>
      </p:sp>
      <p:sp>
        <p:nvSpPr>
          <p:cNvPr id="2" name="SlideTitle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xpJ1X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LoB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LABAABARwAAuAgAABAAAAAmAAAACAAAAAAAAAAAAAAAMAAAABQAAAAAAAAAAAD//wAAAQAAAP//AAABAA=="/>
              </a:ext>
            </a:extLst>
          </p:cNvSpPr>
          <p:nvPr>
            <p:ph type="title"/>
          </p:nvPr>
        </p:nvSpPr>
        <p:spPr>
          <a:xfrm>
            <a:off x="609600" y="56515"/>
            <a:ext cx="10972800" cy="1143000"/>
          </a:xfrm>
        </p:spPr>
        <p:txBody>
          <a:bodyPr/>
          <a:lstStyle/>
          <a:p>
            <a:r>
              <a:rPr dirty="0"/>
              <a:t>General information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1925" y="315490"/>
            <a:ext cx="9256395" cy="596363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xpJ1X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GluZGU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LABAABARwAAuAgAABAAAAAmAAAACAAAAAAAAAAAAAAAMAAAABQAAAAAAAAAAAD//wAAAQAAAP//AAABAA=="/>
              </a:ext>
            </a:extLst>
          </p:cNvSpPr>
          <p:nvPr>
            <p:ph type="title"/>
          </p:nvPr>
        </p:nvSpPr>
        <p:spPr>
          <a:xfrm>
            <a:off x="609600" y="-86995"/>
            <a:ext cx="10972800" cy="1143000"/>
          </a:xfrm>
        </p:spPr>
        <p:txBody>
          <a:bodyPr/>
          <a:lstStyle/>
          <a:p>
            <a:r>
              <a:t>Instructions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xpJ1X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GluZGU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NgJAABARwAAsCUAABAAAAAmAAAACAAAAAAAAAAAAAAAMAAAABQAAAAAAAAAAAD//wAAAQAAAP//AAABAA=="/>
              </a:ext>
            </a:extLst>
          </p:cNvSpPr>
          <p:nvPr>
            <p:ph type="body" idx="1"/>
          </p:nvPr>
        </p:nvSpPr>
        <p:spPr>
          <a:xfrm>
            <a:off x="499110" y="1204595"/>
            <a:ext cx="11226800" cy="5596890"/>
          </a:xfrm>
        </p:spPr>
        <p:txBody>
          <a:bodyPr/>
          <a:lstStyle/>
          <a:p>
            <a:pPr>
              <a:defRPr sz="3000"/>
            </a:pPr>
            <a:r>
              <a:rPr sz="2800" dirty="0"/>
              <a:t>Lecture</a:t>
            </a:r>
            <a:r>
              <a:rPr lang="sr-Latn-RS" sz="2800" dirty="0"/>
              <a:t>s (theoretical and practicals) will be held in live format</a:t>
            </a:r>
          </a:p>
          <a:p>
            <a:pPr marL="0" indent="0">
              <a:buNone/>
              <a:defRPr sz="3000"/>
            </a:pPr>
            <a:endParaRPr sz="900" u="sng" dirty="0">
              <a:solidFill>
                <a:schemeClr val="hlink"/>
              </a:solidFill>
              <a:hlinkClick r:id="rId2"/>
            </a:endParaRPr>
          </a:p>
          <a:p>
            <a:pPr>
              <a:defRPr sz="3000"/>
            </a:pPr>
            <a:r>
              <a:rPr sz="2800" dirty="0" err="1"/>
              <a:t>Practicals</a:t>
            </a:r>
            <a:r>
              <a:rPr sz="2800" dirty="0"/>
              <a:t> will be held in 14 Teaching bases, clinics and hospitals</a:t>
            </a:r>
            <a:endParaRPr lang="sr-Latn-RS" sz="2800" dirty="0"/>
          </a:p>
          <a:p>
            <a:pPr marL="0" indent="0">
              <a:buNone/>
              <a:defRPr sz="3000"/>
            </a:pPr>
            <a:endParaRPr sz="900" dirty="0"/>
          </a:p>
          <a:p>
            <a:pPr>
              <a:defRPr sz="3000"/>
            </a:pPr>
            <a:r>
              <a:rPr lang="en-GB" sz="2800" u="sng" dirty="0">
                <a:solidFill>
                  <a:srgbClr val="FF0000"/>
                </a:solidFill>
              </a:rPr>
              <a:t>Please note that </a:t>
            </a:r>
            <a:r>
              <a:rPr lang="sr-Latn-RS" sz="2800" u="sng" dirty="0">
                <a:solidFill>
                  <a:srgbClr val="FF0000"/>
                </a:solidFill>
              </a:rPr>
              <a:t>f</a:t>
            </a:r>
            <a:r>
              <a:rPr lang="en-GB" sz="2800" u="sng" dirty="0" err="1">
                <a:solidFill>
                  <a:srgbClr val="FF0000"/>
                </a:solidFill>
              </a:rPr>
              <a:t>irst</a:t>
            </a:r>
            <a:r>
              <a:rPr lang="en-GB" sz="2800" u="sng" dirty="0">
                <a:solidFill>
                  <a:srgbClr val="FF0000"/>
                </a:solidFill>
              </a:rPr>
              <a:t> and second week have different timetable </a:t>
            </a:r>
            <a:r>
              <a:rPr lang="sr-Latn-RS" sz="2800" u="sng" dirty="0">
                <a:solidFill>
                  <a:srgbClr val="FF0000"/>
                </a:solidFill>
              </a:rPr>
              <a:t>than</a:t>
            </a:r>
            <a:r>
              <a:rPr lang="en-GB" sz="2800" u="sng" dirty="0">
                <a:solidFill>
                  <a:srgbClr val="FF0000"/>
                </a:solidFill>
              </a:rPr>
              <a:t> the rest of the course (read further</a:t>
            </a:r>
            <a:r>
              <a:rPr lang="sr-Latn-RS" sz="2800" u="sng" dirty="0">
                <a:solidFill>
                  <a:srgbClr val="FF0000"/>
                </a:solidFill>
              </a:rPr>
              <a:t>!</a:t>
            </a:r>
            <a:r>
              <a:rPr lang="en-GB" sz="2800" u="sng" dirty="0">
                <a:solidFill>
                  <a:srgbClr val="FF0000"/>
                </a:solidFill>
              </a:rPr>
              <a:t>)</a:t>
            </a:r>
            <a:endParaRPr lang="sr-Latn-RS" sz="2800" u="sng" dirty="0">
              <a:solidFill>
                <a:srgbClr val="FF0000"/>
              </a:solidFill>
            </a:endParaRPr>
          </a:p>
          <a:p>
            <a:pPr marL="0" indent="0">
              <a:buNone/>
              <a:defRPr sz="3000"/>
            </a:pPr>
            <a:endParaRPr lang="en-GB" sz="900" dirty="0">
              <a:solidFill>
                <a:srgbClr val="FF0000"/>
              </a:solidFill>
            </a:endParaRPr>
          </a:p>
          <a:p>
            <a:pPr>
              <a:defRPr sz="3000"/>
            </a:pPr>
            <a:r>
              <a:rPr sz="2800" dirty="0"/>
              <a:t>There </a:t>
            </a:r>
            <a:r>
              <a:rPr lang="sr-Latn-RS" sz="2800" dirty="0"/>
              <a:t>will be</a:t>
            </a:r>
            <a:r>
              <a:rPr sz="2800" dirty="0"/>
              <a:t> </a:t>
            </a:r>
            <a:r>
              <a:rPr lang="sr-Latn-RS" sz="2800" dirty="0"/>
              <a:t>8</a:t>
            </a:r>
            <a:r>
              <a:rPr sz="2800" dirty="0"/>
              <a:t> groups for practicals, each </a:t>
            </a:r>
            <a:r>
              <a:rPr sz="2800" dirty="0" smtClean="0"/>
              <a:t>containing</a:t>
            </a:r>
            <a:r>
              <a:rPr lang="sr-Latn-RS" sz="2800" dirty="0" smtClean="0"/>
              <a:t> </a:t>
            </a:r>
            <a:r>
              <a:rPr lang="sr-Latn-RS" sz="2800" dirty="0"/>
              <a:t>7</a:t>
            </a:r>
            <a:r>
              <a:rPr sz="2800" dirty="0"/>
              <a:t> students</a:t>
            </a:r>
            <a:r>
              <a:rPr lang="sr-Latn-RS" sz="2800" dirty="0"/>
              <a:t> </a:t>
            </a:r>
            <a:r>
              <a:rPr lang="sr-Latn-RS" sz="2800" dirty="0">
                <a:solidFill>
                  <a:srgbClr val="FF0000"/>
                </a:solidFill>
              </a:rPr>
              <a:t>except</a:t>
            </a:r>
            <a:r>
              <a:rPr lang="sr-Latn-RS" sz="2800" dirty="0"/>
              <a:t> for the CPCR course in the Sim Centre (two groups, group 1 first week, group 2 second week)</a:t>
            </a:r>
          </a:p>
          <a:p>
            <a:pPr marL="0" indent="0">
              <a:buNone/>
              <a:defRPr sz="3000"/>
            </a:pPr>
            <a:endParaRPr sz="900" dirty="0"/>
          </a:p>
          <a:p>
            <a:pPr>
              <a:defRPr sz="3000"/>
            </a:pPr>
            <a:r>
              <a:rPr lang="sr-Latn-RS" sz="2800" dirty="0"/>
              <a:t>Theoretical l</a:t>
            </a:r>
            <a:r>
              <a:rPr sz="2800" dirty="0" err="1"/>
              <a:t>ectures</a:t>
            </a:r>
            <a:r>
              <a:rPr sz="2800" dirty="0"/>
              <a:t> and </a:t>
            </a:r>
            <a:r>
              <a:rPr sz="2800" dirty="0" err="1"/>
              <a:t>practicals</a:t>
            </a:r>
            <a:r>
              <a:rPr sz="2800" dirty="0"/>
              <a:t> in Surgery are scheduled on Mondays and Tuesdays as noted in the timetable, </a:t>
            </a:r>
            <a:r>
              <a:rPr sz="2800" b="1" dirty="0"/>
              <a:t>except for the</a:t>
            </a:r>
            <a:r>
              <a:rPr lang="sr-Latn-RS" sz="2800" b="1" dirty="0"/>
              <a:t> </a:t>
            </a:r>
            <a:r>
              <a:rPr sz="2800" b="1" dirty="0" err="1"/>
              <a:t>practicals</a:t>
            </a:r>
            <a:r>
              <a:rPr sz="2800" b="1" dirty="0"/>
              <a:t> in Simulation center (</a:t>
            </a:r>
            <a:r>
              <a:rPr lang="sr-Latn-RS" sz="2800" b="1" dirty="0"/>
              <a:t>first and second </a:t>
            </a:r>
            <a:r>
              <a:rPr sz="2800" b="1" dirty="0"/>
              <a:t>week, </a:t>
            </a:r>
            <a:r>
              <a:rPr lang="sr-Latn-RS" sz="2800" b="1" dirty="0"/>
              <a:t>October</a:t>
            </a:r>
            <a:r>
              <a:rPr sz="2800" b="1" dirty="0"/>
              <a:t> </a:t>
            </a:r>
            <a:r>
              <a:rPr lang="sr-Latn-RS" sz="2800" b="1" dirty="0"/>
              <a:t>05</a:t>
            </a:r>
            <a:r>
              <a:rPr sz="2800" b="1" dirty="0"/>
              <a:t>-1</a:t>
            </a:r>
            <a:r>
              <a:rPr lang="sr-Latn-RS" sz="2800" b="1" dirty="0"/>
              <a:t>6</a:t>
            </a:r>
            <a:r>
              <a:rPr sz="2800" b="1" baseline="30000" dirty="0" err="1"/>
              <a:t>th</a:t>
            </a:r>
            <a:r>
              <a:rPr lang="sr-Latn-RS" sz="2800" b="1" baseline="30000" dirty="0"/>
              <a:t> </a:t>
            </a:r>
            <a:r>
              <a:rPr sz="2800" b="1" dirty="0"/>
              <a:t>)</a:t>
            </a:r>
            <a:endParaRPr lang="sr-Latn-RS" sz="2800" b="1" dirty="0"/>
          </a:p>
          <a:p>
            <a:pPr marL="0" indent="0">
              <a:buNone/>
              <a:defRPr sz="3000"/>
            </a:pPr>
            <a:endParaRPr sz="2800" dirty="0"/>
          </a:p>
          <a:p>
            <a:pPr>
              <a:defRPr sz="3000"/>
            </a:pPr>
            <a:endParaRPr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xpJ1X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LABAABARwAAuAgAABAAAAAmAAAACAAAAAAAAAAAAAAAMAAAABQAAAAAAAAAAAD//wAAAQAAAP//AAABAA=="/>
              </a:ext>
            </a:extLst>
          </p:cNvSpPr>
          <p:nvPr>
            <p:ph type="title"/>
          </p:nvPr>
        </p:nvSpPr>
        <p:spPr>
          <a:xfrm>
            <a:off x="594995" y="-15240"/>
            <a:ext cx="10972800" cy="574040"/>
          </a:xfrm>
        </p:spPr>
        <p:txBody>
          <a:bodyPr/>
          <a:lstStyle/>
          <a:p>
            <a:r>
              <a:rPr sz="3200" b="1" dirty="0"/>
              <a:t>First </a:t>
            </a:r>
            <a:r>
              <a:rPr lang="sr-Latn-RS" sz="3200" b="1" dirty="0"/>
              <a:t>and second </a:t>
            </a:r>
            <a:r>
              <a:rPr sz="3200" b="1" dirty="0"/>
              <a:t>week (</a:t>
            </a:r>
            <a:r>
              <a:rPr lang="sr-Latn-RS" sz="3200" b="1" dirty="0"/>
              <a:t>October</a:t>
            </a:r>
            <a:r>
              <a:rPr sz="3200" b="1" dirty="0"/>
              <a:t> </a:t>
            </a:r>
            <a:r>
              <a:rPr lang="sr-Latn-RS" sz="3200" b="1" dirty="0"/>
              <a:t>05</a:t>
            </a:r>
            <a:r>
              <a:rPr sz="3200" b="1" dirty="0"/>
              <a:t>-</a:t>
            </a:r>
            <a:r>
              <a:rPr lang="sr-Latn-RS" sz="3200" b="1" dirty="0"/>
              <a:t>16</a:t>
            </a:r>
            <a:r>
              <a:rPr sz="3200" b="1" baseline="30000" dirty="0" err="1"/>
              <a:t>th</a:t>
            </a:r>
            <a:r>
              <a:rPr sz="3200" b="1" dirty="0"/>
              <a:t>)</a:t>
            </a:r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xpJ1X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NgJAABARwAAsCUAABAAAAAmAAAACAAAAAAAAAAAAAAAMAAAABQAAAAAAAAAAAD//wAAAQAAAP//AAABAA=="/>
              </a:ext>
            </a:extLst>
          </p:cNvSpPr>
          <p:nvPr>
            <p:ph type="body" idx="1"/>
          </p:nvPr>
        </p:nvSpPr>
        <p:spPr>
          <a:xfrm>
            <a:off x="217804" y="774065"/>
            <a:ext cx="11905615" cy="5883910"/>
          </a:xfrm>
        </p:spPr>
        <p:txBody>
          <a:bodyPr/>
          <a:lstStyle/>
          <a:p>
            <a:r>
              <a:rPr sz="2400" dirty="0" err="1"/>
              <a:t>Subcourse</a:t>
            </a:r>
            <a:r>
              <a:rPr lang="sr-Latn-RS" sz="2400" dirty="0"/>
              <a:t>: A</a:t>
            </a:r>
            <a:r>
              <a:rPr sz="2400" dirty="0" err="1"/>
              <a:t>nesthesiology</a:t>
            </a:r>
            <a:r>
              <a:rPr sz="2400" dirty="0"/>
              <a:t> </a:t>
            </a:r>
            <a:r>
              <a:rPr lang="sr-Latn-RS" sz="2400" dirty="0"/>
              <a:t>/</a:t>
            </a:r>
            <a:r>
              <a:rPr sz="2400" dirty="0"/>
              <a:t> </a:t>
            </a:r>
            <a:r>
              <a:rPr sz="2400" dirty="0" err="1"/>
              <a:t>reanimatology</a:t>
            </a:r>
            <a:endParaRPr lang="sr-Latn-RS" sz="2400" dirty="0"/>
          </a:p>
          <a:p>
            <a:pPr marL="0" indent="0">
              <a:buNone/>
            </a:pPr>
            <a:endParaRPr sz="800" dirty="0"/>
          </a:p>
          <a:p>
            <a:r>
              <a:rPr lang="sr-Latn-RS" sz="2400" dirty="0">
                <a:solidFill>
                  <a:srgbClr val="FF0000"/>
                </a:solidFill>
              </a:rPr>
              <a:t>P</a:t>
            </a:r>
            <a:r>
              <a:rPr sz="2400" dirty="0" err="1">
                <a:solidFill>
                  <a:srgbClr val="FF0000"/>
                </a:solidFill>
              </a:rPr>
              <a:t>racticals</a:t>
            </a:r>
            <a:r>
              <a:rPr sz="2400" dirty="0">
                <a:solidFill>
                  <a:srgbClr val="FF0000"/>
                </a:solidFill>
              </a:rPr>
              <a:t> location</a:t>
            </a:r>
            <a:r>
              <a:rPr sz="2400" dirty="0"/>
              <a:t>: </a:t>
            </a:r>
            <a:r>
              <a:rPr lang="sr-Latn-RS" sz="2400" dirty="0"/>
              <a:t>CPCR Simulation centre (see the map later)</a:t>
            </a:r>
          </a:p>
          <a:p>
            <a:pPr marL="0" indent="0">
              <a:buNone/>
            </a:pPr>
            <a:endParaRPr lang="sr-Latn-RS" sz="800" dirty="0"/>
          </a:p>
          <a:p>
            <a:r>
              <a:rPr lang="sr-Latn-RS" sz="2400" dirty="0">
                <a:solidFill>
                  <a:srgbClr val="FF0000"/>
                </a:solidFill>
              </a:rPr>
              <a:t>Theoretical lectures </a:t>
            </a:r>
            <a:r>
              <a:rPr lang="sr-Latn-RS" sz="2400" dirty="0"/>
              <a:t>will be on </a:t>
            </a:r>
            <a:r>
              <a:rPr lang="en-GB" sz="2400" dirty="0"/>
              <a:t>Monday</a:t>
            </a:r>
            <a:r>
              <a:rPr lang="sr-Latn-RS" sz="2400" dirty="0"/>
              <a:t>s</a:t>
            </a:r>
            <a:r>
              <a:rPr lang="en-GB" sz="2400" dirty="0"/>
              <a:t> and Tuesday</a:t>
            </a:r>
            <a:r>
              <a:rPr lang="sr-Latn-RS" sz="2400" dirty="0"/>
              <a:t>s (October</a:t>
            </a:r>
            <a:r>
              <a:rPr lang="en-GB" sz="2400" dirty="0"/>
              <a:t> </a:t>
            </a:r>
            <a:r>
              <a:rPr lang="sr-Latn-RS" sz="2400" dirty="0"/>
              <a:t>5,6, 12 and 13th) </a:t>
            </a:r>
            <a:r>
              <a:rPr lang="en-GB" sz="2400" dirty="0"/>
              <a:t>at the amphitheatre of the </a:t>
            </a:r>
            <a:r>
              <a:rPr lang="sr-Latn-RS" sz="2400" dirty="0"/>
              <a:t>Second Surgical Clinic </a:t>
            </a:r>
            <a:r>
              <a:rPr lang="sr-Latn-RS" sz="2400" dirty="0">
                <a:solidFill>
                  <a:srgbClr val="FF0000"/>
                </a:solidFill>
              </a:rPr>
              <a:t>(whole group!)</a:t>
            </a:r>
          </a:p>
          <a:p>
            <a:pPr marL="0" indent="0">
              <a:buNone/>
            </a:pPr>
            <a:endParaRPr sz="800" dirty="0"/>
          </a:p>
          <a:p>
            <a:r>
              <a:rPr lang="sr-Latn-RS" sz="2400" dirty="0"/>
              <a:t>Simulation P</a:t>
            </a:r>
            <a:r>
              <a:rPr sz="2400" dirty="0" err="1"/>
              <a:t>racticals</a:t>
            </a:r>
            <a:r>
              <a:rPr sz="2400" dirty="0"/>
              <a:t> </a:t>
            </a:r>
            <a:r>
              <a:rPr lang="sr-Latn-RS" sz="2400" dirty="0"/>
              <a:t>are</a:t>
            </a:r>
            <a:r>
              <a:rPr sz="2400" dirty="0"/>
              <a:t> </a:t>
            </a:r>
            <a:r>
              <a:rPr lang="sr-Latn-RS" sz="2400" dirty="0">
                <a:solidFill>
                  <a:srgbClr val="FF0000"/>
                </a:solidFill>
              </a:rPr>
              <a:t>every day </a:t>
            </a:r>
            <a:r>
              <a:rPr lang="sr-Latn-RS" sz="2400" dirty="0"/>
              <a:t>(Monday from 8-11.30, Tuesday, Wednesday from 8-10.30h); Thursday from 14-17.30h and Friday from 12.30-16h. </a:t>
            </a:r>
          </a:p>
          <a:p>
            <a:pPr marL="0" indent="0">
              <a:buNone/>
            </a:pPr>
            <a:endParaRPr lang="sr-Latn-RS" sz="800" dirty="0"/>
          </a:p>
          <a:p>
            <a:r>
              <a:rPr lang="sr-Latn-RS" sz="2400" dirty="0"/>
              <a:t>For Practicals, students are diveded into </a:t>
            </a:r>
            <a:r>
              <a:rPr lang="sr-Latn-RS" sz="2400" dirty="0">
                <a:solidFill>
                  <a:srgbClr val="FF0000"/>
                </a:solidFill>
              </a:rPr>
              <a:t>two subgroups</a:t>
            </a:r>
            <a:r>
              <a:rPr lang="sr-Latn-RS" sz="2400" dirty="0"/>
              <a:t> (see next page!)</a:t>
            </a:r>
          </a:p>
          <a:p>
            <a:pPr marL="0" indent="0">
              <a:buNone/>
            </a:pPr>
            <a:endParaRPr lang="sr-Latn-RS" sz="800" dirty="0"/>
          </a:p>
          <a:p>
            <a:r>
              <a:rPr lang="sr-Latn-RS" sz="2400" dirty="0"/>
              <a:t>First group attends Sim practicals every day during the first week (October 5-9</a:t>
            </a:r>
            <a:r>
              <a:rPr lang="sr-Latn-RS" sz="2400" baseline="30000" dirty="0"/>
              <a:t>th</a:t>
            </a:r>
            <a:r>
              <a:rPr lang="sr-Latn-RS" sz="2400" dirty="0"/>
              <a:t>), the second group </a:t>
            </a:r>
            <a:r>
              <a:rPr lang="sr-Latn-RS" sz="2400" u="sng" dirty="0"/>
              <a:t>has no practicals </a:t>
            </a:r>
            <a:r>
              <a:rPr lang="sr-Latn-RS" sz="2400" dirty="0"/>
              <a:t>during this week</a:t>
            </a:r>
          </a:p>
          <a:p>
            <a:pPr marL="0" indent="0">
              <a:buNone/>
            </a:pPr>
            <a:endParaRPr lang="sr-Latn-RS" sz="800" dirty="0"/>
          </a:p>
          <a:p>
            <a:r>
              <a:rPr lang="sr-Latn-RS" sz="2400" dirty="0"/>
              <a:t>Second</a:t>
            </a:r>
            <a:r>
              <a:rPr lang="en-GB" sz="2400" dirty="0"/>
              <a:t> group attends Sim </a:t>
            </a:r>
            <a:r>
              <a:rPr lang="en-GB" sz="2400" dirty="0" err="1"/>
              <a:t>practicals</a:t>
            </a:r>
            <a:r>
              <a:rPr lang="en-GB" sz="2400" dirty="0"/>
              <a:t> </a:t>
            </a:r>
            <a:r>
              <a:rPr lang="sr-Latn-RS" sz="2400" dirty="0"/>
              <a:t>every day </a:t>
            </a:r>
            <a:r>
              <a:rPr lang="en-GB" sz="2400" dirty="0"/>
              <a:t>during the </a:t>
            </a:r>
            <a:r>
              <a:rPr lang="sr-Latn-RS" sz="2400" dirty="0"/>
              <a:t>second</a:t>
            </a:r>
            <a:r>
              <a:rPr lang="en-GB" sz="2400" dirty="0"/>
              <a:t> week (</a:t>
            </a:r>
            <a:r>
              <a:rPr lang="sr-Latn-RS" sz="2400" dirty="0"/>
              <a:t>October</a:t>
            </a:r>
            <a:r>
              <a:rPr lang="en-GB" sz="2400" dirty="0"/>
              <a:t> </a:t>
            </a:r>
            <a:r>
              <a:rPr lang="sr-Latn-RS" sz="2400" dirty="0"/>
              <a:t>12</a:t>
            </a:r>
            <a:r>
              <a:rPr lang="en-GB" sz="2400" dirty="0"/>
              <a:t>-</a:t>
            </a:r>
            <a:r>
              <a:rPr lang="sr-Latn-RS" sz="2400" dirty="0"/>
              <a:t>16</a:t>
            </a:r>
            <a:r>
              <a:rPr lang="en-GB" sz="2400" baseline="30000" dirty="0" err="1"/>
              <a:t>th</a:t>
            </a:r>
            <a:r>
              <a:rPr lang="en-GB" sz="2400" dirty="0"/>
              <a:t>)</a:t>
            </a:r>
            <a:r>
              <a:rPr lang="sr-Latn-RS" sz="2400" dirty="0"/>
              <a:t>, the first group </a:t>
            </a:r>
            <a:r>
              <a:rPr lang="sr-Latn-RS" sz="2400" u="sng" dirty="0"/>
              <a:t>has no practicals </a:t>
            </a:r>
            <a:r>
              <a:rPr lang="sr-Latn-RS" sz="2400" dirty="0"/>
              <a:t>during this week</a:t>
            </a:r>
          </a:p>
          <a:p>
            <a:pPr marL="0" indent="0">
              <a:buNone/>
            </a:pPr>
            <a:endParaRPr lang="sr-Latn-RS" sz="900" dirty="0"/>
          </a:p>
          <a:p>
            <a:r>
              <a:rPr lang="sr-Latn-RS" sz="2400" dirty="0"/>
              <a:t>This relatively complex schedule was created in order to avoid overlap with other courses during first two weeks</a:t>
            </a:r>
            <a:endParaRPr lang="en-GB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xpJ1X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LABAABARwAAuAgAABAAAAAmAAAACAAAAAAAAAAAAAAAMAAAABQAAAAAAAAAAAD//wAAAQAAAP//AAABAA=="/>
              </a:ext>
            </a:extLst>
          </p:cNvSpPr>
          <p:nvPr>
            <p:ph type="title"/>
          </p:nvPr>
        </p:nvSpPr>
        <p:spPr>
          <a:xfrm>
            <a:off x="609600" y="-15240"/>
            <a:ext cx="10972800" cy="358775"/>
          </a:xfrm>
        </p:spPr>
        <p:txBody>
          <a:bodyPr/>
          <a:lstStyle/>
          <a:p>
            <a:r>
              <a:rPr lang="sr-Latn-RS" sz="1600" b="1" dirty="0"/>
              <a:t>Groups for first two weeks practicals (Sim Centre)</a:t>
            </a:r>
            <a:endParaRPr sz="1600" b="1" baseline="30000" dirty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0534" y="487046"/>
            <a:ext cx="5745501" cy="635442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iagram&#10;&#10;Description automatically generated">
            <a:extLst>
              <a:ext uri="{FF2B5EF4-FFF2-40B4-BE49-F238E27FC236}">
                <a16:creationId xmlns:a16="http://schemas.microsoft.com/office/drawing/2014/main" id="{594F439D-7CA6-415E-87EF-BA950036138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33" t="4987" r="11157" b="2894"/>
          <a:stretch/>
        </p:blipFill>
        <p:spPr>
          <a:xfrm>
            <a:off x="1001394" y="0"/>
            <a:ext cx="10131136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4234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137795-552F-420F-99CF-76B22187C4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October 19</a:t>
            </a:r>
            <a:r>
              <a:rPr lang="sr-Latn-RS" baseline="30000" dirty="0"/>
              <a:t>th</a:t>
            </a:r>
            <a:r>
              <a:rPr lang="sr-Latn-RS" dirty="0"/>
              <a:t> – November 30</a:t>
            </a:r>
            <a:r>
              <a:rPr lang="sr-Latn-RS" baseline="30000" dirty="0"/>
              <a:t>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7148DA-4B93-4D5E-8B90-1796C8B07C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17320"/>
            <a:ext cx="10972800" cy="4709160"/>
          </a:xfrm>
        </p:spPr>
        <p:txBody>
          <a:bodyPr/>
          <a:lstStyle/>
          <a:p>
            <a:r>
              <a:rPr lang="sr-Latn-RS" dirty="0"/>
              <a:t>Subcourses: General and Digestive surgery</a:t>
            </a:r>
          </a:p>
          <a:p>
            <a:r>
              <a:rPr lang="sr-Latn-RS" dirty="0"/>
              <a:t>Theoretical l</a:t>
            </a:r>
            <a:r>
              <a:rPr lang="en-GB" dirty="0" err="1"/>
              <a:t>ectures</a:t>
            </a:r>
            <a:r>
              <a:rPr lang="en-GB" dirty="0"/>
              <a:t> will be </a:t>
            </a:r>
            <a:r>
              <a:rPr lang="sr-Latn-RS" dirty="0"/>
              <a:t>held at the Library of the First Surgical Clinic, from 10.30h</a:t>
            </a:r>
          </a:p>
          <a:p>
            <a:r>
              <a:rPr lang="en-GB" dirty="0" err="1"/>
              <a:t>Practicals</a:t>
            </a:r>
            <a:r>
              <a:rPr lang="en-GB" dirty="0"/>
              <a:t> location: First surgical Clinic, </a:t>
            </a:r>
            <a:r>
              <a:rPr lang="sr-Latn-RS" dirty="0"/>
              <a:t>and New Urgent Centre (new building), of the </a:t>
            </a:r>
            <a:r>
              <a:rPr lang="en-GB" dirty="0"/>
              <a:t>Clinical Centre of Serbia (CCS)</a:t>
            </a:r>
          </a:p>
          <a:p>
            <a:r>
              <a:rPr lang="en-GB" dirty="0"/>
              <a:t>Meeting point</a:t>
            </a:r>
            <a:r>
              <a:rPr lang="sr-Latn-RS" dirty="0"/>
              <a:t> for 19th Oct</a:t>
            </a:r>
            <a:r>
              <a:rPr lang="en-GB" dirty="0"/>
              <a:t>: Posterior entrance of the First surgical Clinic, in the basement</a:t>
            </a:r>
          </a:p>
          <a:p>
            <a:r>
              <a:rPr lang="en-GB" dirty="0" err="1"/>
              <a:t>Practicals</a:t>
            </a:r>
            <a:r>
              <a:rPr lang="en-GB" dirty="0"/>
              <a:t> start at 8.</a:t>
            </a:r>
            <a:r>
              <a:rPr lang="sr-Latn-RS" dirty="0"/>
              <a:t>15</a:t>
            </a:r>
            <a:r>
              <a:rPr lang="en-GB" dirty="0"/>
              <a:t>h (meeting </a:t>
            </a:r>
            <a:r>
              <a:rPr lang="sr-Latn-RS" dirty="0"/>
              <a:t>point </a:t>
            </a:r>
            <a:r>
              <a:rPr lang="en-GB" dirty="0"/>
              <a:t>at 08.</a:t>
            </a:r>
            <a:r>
              <a:rPr lang="sr-Latn-RS" dirty="0"/>
              <a:t>00</a:t>
            </a:r>
            <a:r>
              <a:rPr lang="en-GB" dirty="0"/>
              <a:t>h</a:t>
            </a:r>
            <a:r>
              <a:rPr lang="sr-Latn-RS" dirty="0"/>
              <a:t>, groups </a:t>
            </a:r>
            <a:r>
              <a:rPr lang="en-GB" dirty="0"/>
              <a:t>timetable will be posted later)</a:t>
            </a:r>
          </a:p>
          <a:p>
            <a:endParaRPr lang="en-GB" dirty="0"/>
          </a:p>
          <a:p>
            <a:endParaRPr lang="sr-Latn-RS" dirty="0"/>
          </a:p>
          <a:p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39506390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55B72-4231-49B5-A9E3-935654248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Decmber 1</a:t>
            </a:r>
            <a:r>
              <a:rPr lang="sr-Latn-RS" baseline="30000" dirty="0"/>
              <a:t>st </a:t>
            </a:r>
            <a:r>
              <a:rPr lang="sr-Latn-RS" dirty="0"/>
              <a:t>– the end of the semester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0847F0-B562-4E1A-9B02-134935D03A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600200"/>
            <a:ext cx="12123420" cy="4526280"/>
          </a:xfrm>
        </p:spPr>
        <p:txBody>
          <a:bodyPr/>
          <a:lstStyle/>
          <a:p>
            <a:r>
              <a:rPr lang="sr-Latn-RS" dirty="0"/>
              <a:t>Subcourses: Thoracic surgery, Cardiovascular surgery, Plastic surgery</a:t>
            </a:r>
          </a:p>
          <a:p>
            <a:pPr marL="0" indent="0">
              <a:buNone/>
            </a:pPr>
            <a:endParaRPr lang="sr-Latn-RS" dirty="0"/>
          </a:p>
          <a:p>
            <a:r>
              <a:rPr lang="sr-Latn-RS" dirty="0"/>
              <a:t>Theoretical lectures and </a:t>
            </a:r>
            <a:r>
              <a:rPr lang="en-GB" dirty="0" err="1"/>
              <a:t>Practicals</a:t>
            </a:r>
            <a:r>
              <a:rPr lang="en-GB" dirty="0"/>
              <a:t> location</a:t>
            </a:r>
            <a:r>
              <a:rPr lang="sr-Latn-RS" dirty="0"/>
              <a:t>s:</a:t>
            </a:r>
          </a:p>
          <a:p>
            <a:pPr lvl="1"/>
            <a:r>
              <a:rPr lang="en-GB" dirty="0"/>
              <a:t>Clinic</a:t>
            </a:r>
            <a:r>
              <a:rPr lang="sr-Latn-RS" dirty="0"/>
              <a:t> for Thoracic Surgery</a:t>
            </a:r>
            <a:r>
              <a:rPr lang="en-GB" dirty="0"/>
              <a:t>, </a:t>
            </a:r>
            <a:r>
              <a:rPr lang="sr-Latn-RS" dirty="0"/>
              <a:t>New building of the </a:t>
            </a:r>
            <a:r>
              <a:rPr lang="en-GB" dirty="0"/>
              <a:t>Clinical Centre of Serbia (CCS)</a:t>
            </a:r>
            <a:endParaRPr lang="sr-Latn-RS" dirty="0"/>
          </a:p>
          <a:p>
            <a:pPr lvl="1"/>
            <a:r>
              <a:rPr lang="sr-Latn-RS" dirty="0"/>
              <a:t>Clinics for Vascular and Cardiac surgery, Second Surgical Clinic -</a:t>
            </a:r>
            <a:r>
              <a:rPr lang="en-GB" dirty="0"/>
              <a:t>Clinical Centre of Serbia (CCS)</a:t>
            </a:r>
            <a:endParaRPr lang="sr-Latn-RS" dirty="0"/>
          </a:p>
          <a:p>
            <a:pPr lvl="1"/>
            <a:r>
              <a:rPr lang="sr-Latn-RS" dirty="0"/>
              <a:t>Institute for Cardiovascular Diseases Dedinje</a:t>
            </a:r>
          </a:p>
          <a:p>
            <a:pPr lvl="1"/>
            <a:r>
              <a:rPr lang="sr-Latn-RS" dirty="0"/>
              <a:t>Clinic for Plastic and reconstructive surgery, Old Urgent Centre – Clinical Centre of Serbia</a:t>
            </a:r>
          </a:p>
          <a:p>
            <a:pPr marL="457200" lvl="1" indent="0">
              <a:buNone/>
            </a:pPr>
            <a:endParaRPr lang="en-GB" dirty="0"/>
          </a:p>
          <a:p>
            <a:r>
              <a:rPr lang="en-GB" dirty="0"/>
              <a:t>Meeting point</a:t>
            </a:r>
            <a:r>
              <a:rPr lang="sr-Latn-RS" dirty="0"/>
              <a:t>s and practicals timetables will be posted later</a:t>
            </a:r>
          </a:p>
          <a:p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31968497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Title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xpJ1XxMAAAAlAAAAZAAAAA8BAAAAkAAAAEgAAACQAAAASAAAAAAAAAAB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LABAABARwAAuAgAABAAAAAmAAAACAAAAAAAAAAAAAAAMAAAABQAAAAAAAAAAAD//wAAAQAAAP//AAABAA=="/>
              </a:ext>
            </a:extLst>
          </p:cNvSpPr>
          <p:nvPr>
            <p:ph type="title"/>
          </p:nvPr>
        </p:nvSpPr>
        <p:spPr>
          <a:xfrm>
            <a:off x="609600" y="128270"/>
            <a:ext cx="10972800" cy="786765"/>
          </a:xfrm>
        </p:spPr>
        <p:txBody>
          <a:bodyPr/>
          <a:lstStyle/>
          <a:p>
            <a:r>
              <a:rPr lang="sr-Latn-RS" dirty="0"/>
              <a:t>Other</a:t>
            </a:r>
            <a:r>
              <a:rPr dirty="0"/>
              <a:t> in</a:t>
            </a:r>
            <a:r>
              <a:rPr lang="sr-Latn-RS" dirty="0"/>
              <a:t>formations</a:t>
            </a:r>
            <a:endParaRPr dirty="0"/>
          </a:p>
        </p:txBody>
      </p:sp>
      <p:sp>
        <p:nvSpPr>
          <p:cNvPr id="3" name="SlideText1"/>
          <p:cNvSpPr>
            <a:spLocks noGrp="1" noChangeArrowheads="1"/>
            <a:extLst>
              <a:ext uri="smNativeData">
                <pr:smNativeData xmlns:mc="http://schemas.openxmlformats.org/markup-compatibility/2006" xmlns:p14="http://schemas.microsoft.com/office/powerpoint/2010/main" xmlns:p15="http://schemas.microsoft.com/office/powerpoint/2012/main" xmlns:pr="smNativeData" xmlns="smNativeData" val="SMDATA_17_xpJ1XxMAAAAlAAAAZAAAAA8B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AAAAAMAAAAEAAAAAAAAAAAAAAAA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wAMAANgJAABARwAAsCUAABAAAAAmAAAACAAAAAAAAAAAAAAAMAAAABQAAAAAAAAAAAD//wAAAQAAAP//AAABAA=="/>
              </a:ext>
            </a:extLst>
          </p:cNvSpPr>
          <p:nvPr>
            <p:ph type="body" idx="1"/>
          </p:nvPr>
        </p:nvSpPr>
        <p:spPr>
          <a:xfrm>
            <a:off x="609600" y="1276350"/>
            <a:ext cx="10972800" cy="512953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sr-Latn-RS" sz="2800" dirty="0"/>
              <a:t>For practicals, s</a:t>
            </a:r>
            <a:r>
              <a:rPr sz="2800" dirty="0" err="1"/>
              <a:t>tudents</a:t>
            </a:r>
            <a:r>
              <a:rPr sz="2800" dirty="0"/>
              <a:t> must </a:t>
            </a:r>
            <a:r>
              <a:rPr lang="sr-Latn-RS" sz="2800" dirty="0"/>
              <a:t>have </a:t>
            </a:r>
            <a:r>
              <a:rPr sz="2800" dirty="0"/>
              <a:t>the white coat above</a:t>
            </a:r>
            <a:r>
              <a:rPr lang="sr-Latn-RS" sz="2800" dirty="0"/>
              <a:t> clothes and should have stethoscopes; operating theatre uniform is desirable.</a:t>
            </a:r>
          </a:p>
          <a:p>
            <a:endParaRPr lang="sr-Latn-RS" sz="2800" dirty="0"/>
          </a:p>
          <a:p>
            <a:r>
              <a:rPr lang="sr-Latn-RS" sz="2800" dirty="0">
                <a:solidFill>
                  <a:srgbClr val="FF0000"/>
                </a:solidFill>
              </a:rPr>
              <a:t>The attendance of </a:t>
            </a:r>
            <a:r>
              <a:rPr lang="sr-Latn-RS" sz="2800">
                <a:solidFill>
                  <a:srgbClr val="FF0000"/>
                </a:solidFill>
              </a:rPr>
              <a:t>theoretical lectures </a:t>
            </a:r>
            <a:r>
              <a:rPr lang="sr-Latn-RS" sz="2800" dirty="0">
                <a:solidFill>
                  <a:srgbClr val="FF0000"/>
                </a:solidFill>
              </a:rPr>
              <a:t>will be graded from 0-10 points </a:t>
            </a:r>
            <a:r>
              <a:rPr lang="sr-Latn-RS" sz="2800" dirty="0"/>
              <a:t>(pre-final test activities), thus making 10% of total possible points of final mark - see „Grading policy“: </a:t>
            </a:r>
          </a:p>
          <a:p>
            <a:pPr marL="0" indent="0">
              <a:buNone/>
            </a:pPr>
            <a:r>
              <a:rPr lang="sr-Latn-RS" sz="2800" dirty="0">
                <a:hlinkClick r:id="rId2"/>
              </a:rPr>
              <a:t>http://studiesinenglish.med.bg.ac.rs/courses/fifth-year/surgery/</a:t>
            </a:r>
            <a:endParaRPr lang="sr-Latn-RS" sz="2800" dirty="0"/>
          </a:p>
          <a:p>
            <a:pPr marL="0" indent="0">
              <a:buNone/>
            </a:pPr>
            <a:endParaRPr lang="sr-Latn-RS" sz="2800" dirty="0"/>
          </a:p>
          <a:p>
            <a:pPr>
              <a:buFont typeface="Arial" panose="020B0604020202020204" pitchFamily="34" charset="0"/>
              <a:buChar char="•"/>
            </a:pPr>
            <a:r>
              <a:rPr lang="sr-Latn-RS" sz="2800" dirty="0"/>
              <a:t>Students that missed more than 1/3 of practicals (for any reason) cannot get semestral signature (see the Rulebook for the studies in English, paragraph 35-6).</a:t>
            </a:r>
            <a:endParaRPr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0AB3BD-5BE7-4ACB-8BDC-4838BA41C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Contact: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677F2A-7C82-428A-8729-46DF45D305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842510"/>
          </a:xfrm>
        </p:spPr>
        <p:txBody>
          <a:bodyPr/>
          <a:lstStyle/>
          <a:p>
            <a:pPr marL="0" indent="0">
              <a:buNone/>
            </a:pPr>
            <a:r>
              <a:rPr lang="sr-Latn-RS" dirty="0"/>
              <a:t>Course director:</a:t>
            </a:r>
          </a:p>
          <a:p>
            <a:pPr marL="0" indent="0">
              <a:buNone/>
            </a:pPr>
            <a:endParaRPr lang="sr-Latn-RS" dirty="0"/>
          </a:p>
          <a:p>
            <a:pPr marL="0" indent="0" algn="r">
              <a:buNone/>
            </a:pPr>
            <a:r>
              <a:rPr lang="sr-Latn-RS" sz="4000" dirty="0"/>
              <a:t>Miroslav Marković, MD, PhD</a:t>
            </a:r>
          </a:p>
          <a:p>
            <a:pPr marL="0" indent="0" algn="r">
              <a:buNone/>
            </a:pPr>
            <a:endParaRPr lang="sr-Latn-RS" dirty="0"/>
          </a:p>
          <a:p>
            <a:pPr marL="0" indent="0" algn="r">
              <a:buNone/>
            </a:pPr>
            <a:r>
              <a:rPr lang="sr-Latn-RS" dirty="0"/>
              <a:t>General and Vascular Surgeon, full Professor of Surgery</a:t>
            </a:r>
          </a:p>
          <a:p>
            <a:pPr marL="0" indent="0" algn="r">
              <a:buNone/>
            </a:pPr>
            <a:r>
              <a:rPr lang="sr-Latn-RS" dirty="0"/>
              <a:t>Second Surgical Clinic, Clinical Centre of Serbia</a:t>
            </a:r>
          </a:p>
          <a:p>
            <a:pPr marL="0" indent="0" algn="r">
              <a:buNone/>
            </a:pPr>
            <a:r>
              <a:rPr lang="sr-Latn-RS" dirty="0">
                <a:hlinkClick r:id="rId2"/>
              </a:rPr>
              <a:t>drmiroslav@gmail.com</a:t>
            </a:r>
            <a:endParaRPr lang="sr-Latn-RS" dirty="0"/>
          </a:p>
          <a:p>
            <a:pPr marL="0" indent="0" algn="r">
              <a:buNone/>
            </a:pPr>
            <a:r>
              <a:rPr lang="sr-Latn-RS" dirty="0"/>
              <a:t>Whatsapp / Viber : +381637135746 </a:t>
            </a:r>
          </a:p>
        </p:txBody>
      </p:sp>
    </p:spTree>
    <p:extLst>
      <p:ext uri="{BB962C8B-B14F-4D97-AF65-F5344CB8AC3E}">
        <p14:creationId xmlns:p14="http://schemas.microsoft.com/office/powerpoint/2010/main" val="218170629"/>
      </p:ext>
    </p:extLst>
  </p:cSld>
  <p:clrMapOvr>
    <a:masterClrMapping/>
  </p:clrMapOvr>
</p:sld>
</file>

<file path=ppt/theme/theme1.xml><?xml version="1.0" encoding="utf-8"?>
<a:theme xmlns:a="http://schemas.openxmlformats.org/drawingml/2006/main" name="Presentation">
  <a:themeElements>
    <a:clrScheme name="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535379"/>
      </a:accent3>
      <a:accent4>
        <a:srgbClr val="737359"/>
      </a:accent4>
      <a:accent5>
        <a:srgbClr val="939339"/>
      </a:accent5>
      <a:accent6>
        <a:srgbClr val="B3B319"/>
      </a:accent6>
      <a:hlink>
        <a:srgbClr val="009999"/>
      </a:hlink>
      <a:folHlink>
        <a:srgbClr val="99CC00"/>
      </a:folHlink>
    </a:clrScheme>
    <a:fontScheme name="Presentation">
      <a:majorFont>
        <a:latin typeface="Calibri"/>
        <a:ea typeface="SimSun"/>
        <a:cs typeface="Times New Roman"/>
      </a:majorFont>
      <a:minorFont>
        <a:latin typeface="Calibri"/>
        <a:ea typeface="SimSun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>
        <a:prstTxWarp prst="textNoShape">
          <a:avLst/>
        </a:prstTxWarp>
        <a:noAutofit/>
      </a:bodyPr>
      <a:lstStyle>
        <a:defPPr>
          <a:defRPr/>
        </a:defPPr>
      </a:lstStyle>
      <a:style>
        <a:lnRef idx="0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535379"/>
        </a:accent3>
        <a:accent4>
          <a:srgbClr val="737359"/>
        </a:accent4>
        <a:accent5>
          <a:srgbClr val="939339"/>
        </a:accent5>
        <a:accent6>
          <a:srgbClr val="B3B31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DF7986"/>
        </a:accent3>
        <a:accent4>
          <a:srgbClr val="BF59A6"/>
        </a:accent4>
        <a:accent5>
          <a:srgbClr val="9F39C6"/>
        </a:accent5>
        <a:accent6>
          <a:srgbClr val="7F19E6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ACACDF"/>
        </a:accent3>
        <a:accent4>
          <a:srgbClr val="9C9CBF"/>
        </a:accent4>
        <a:accent5>
          <a:srgbClr val="7C7C9F"/>
        </a:accent5>
        <a:accent6>
          <a:srgbClr val="5C5C7F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6DA6DF"/>
        </a:accent3>
        <a:accent4>
          <a:srgbClr val="4D86BF"/>
        </a:accent4>
        <a:accent5>
          <a:srgbClr val="2D669F"/>
        </a:accent5>
        <a:accent6>
          <a:srgbClr val="0D467F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53ACAC"/>
        </a:accent3>
        <a:accent4>
          <a:srgbClr val="738C8C"/>
        </a:accent4>
        <a:accent5>
          <a:srgbClr val="936C6C"/>
        </a:accent5>
        <a:accent6>
          <a:srgbClr val="B34C4C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6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6D8FA7"/>
        </a:accent3>
        <a:accent4>
          <a:srgbClr val="8DAF87"/>
        </a:accent4>
        <a:accent5>
          <a:srgbClr val="ADCF67"/>
        </a:accent5>
        <a:accent6>
          <a:srgbClr val="CDEF47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7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9E9980"/>
        </a:accent3>
        <a:accent4>
          <a:srgbClr val="7EB9A0"/>
        </a:accent4>
        <a:accent5>
          <a:srgbClr val="5EC9C0"/>
        </a:accent5>
        <a:accent6>
          <a:srgbClr val="3EE9E0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8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209020"/>
        </a:accent3>
        <a:accent4>
          <a:srgbClr val="407040"/>
        </a:accent4>
        <a:accent5>
          <a:srgbClr val="605060"/>
        </a:accent5>
        <a:accent6>
          <a:srgbClr val="80308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9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666A6B"/>
        </a:accent3>
        <a:accent4>
          <a:srgbClr val="864A8B"/>
        </a:accent4>
        <a:accent5>
          <a:srgbClr val="A62AAB"/>
        </a:accent5>
        <a:accent6>
          <a:srgbClr val="C60ACB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10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A07E88"/>
        </a:accent3>
        <a:accent4>
          <a:srgbClr val="C05E68"/>
        </a:accent4>
        <a:accent5>
          <a:srgbClr val="E03E48"/>
        </a:accent5>
        <a:accent6>
          <a:srgbClr val="FF1E28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11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8686DF"/>
        </a:accent3>
        <a:accent4>
          <a:srgbClr val="A6A6BF"/>
        </a:accent4>
        <a:accent5>
          <a:srgbClr val="C6C69F"/>
        </a:accent5>
        <a:accent6>
          <a:srgbClr val="E6E67F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12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8F7F4F"/>
        </a:accent3>
        <a:accent4>
          <a:srgbClr val="6F9F6F"/>
        </a:accent4>
        <a:accent5>
          <a:srgbClr val="4FBF8F"/>
        </a:accent5>
        <a:accent6>
          <a:srgbClr val="2FDFAF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535379"/>
        </a:accent3>
        <a:accent4>
          <a:srgbClr val="737359"/>
        </a:accent4>
        <a:accent5>
          <a:srgbClr val="939339"/>
        </a:accent5>
        <a:accent6>
          <a:srgbClr val="B3B31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535379"/>
        </a:accent3>
        <a:accent4>
          <a:srgbClr val="737359"/>
        </a:accent4>
        <a:accent5>
          <a:srgbClr val="939339"/>
        </a:accent5>
        <a:accent6>
          <a:srgbClr val="B3B31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2392</TotalTime>
  <Words>643</Words>
  <Application>Microsoft Office PowerPoint</Application>
  <PresentationFormat>Widescreen</PresentationFormat>
  <Paragraphs>76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SimSun</vt:lpstr>
      <vt:lpstr>Arial</vt:lpstr>
      <vt:lpstr>Calibri</vt:lpstr>
      <vt:lpstr>Times New Roman</vt:lpstr>
      <vt:lpstr>Presentation</vt:lpstr>
      <vt:lpstr>Course in Surgery, IX semester 2026/27</vt:lpstr>
      <vt:lpstr>General information</vt:lpstr>
      <vt:lpstr>PowerPoint Presentation</vt:lpstr>
      <vt:lpstr>Instructions</vt:lpstr>
      <vt:lpstr>First and second week (October 05-16th)</vt:lpstr>
      <vt:lpstr>Groups for first two weeks practicals (Sim Centre)</vt:lpstr>
      <vt:lpstr>PowerPoint Presentation</vt:lpstr>
      <vt:lpstr>October 19th – November 30th</vt:lpstr>
      <vt:lpstr>Decmber 1st – the end of the semester</vt:lpstr>
      <vt:lpstr>Other informations</vt:lpstr>
      <vt:lpstr>Contact: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Course in Surgery, IX semester 2020/21</dc:title>
  <dc:creator>Slavko Matic</dc:creator>
  <cp:lastModifiedBy>NikolaMacarIT</cp:lastModifiedBy>
  <cp:revision>76</cp:revision>
  <dcterms:created xsi:type="dcterms:W3CDTF">2020-10-01T07:11:11Z</dcterms:created>
  <dcterms:modified xsi:type="dcterms:W3CDTF">2026-09-30T16:16:34Z</dcterms:modified>
</cp:coreProperties>
</file>